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3.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4.xml" ContentType="application/vnd.openxmlformats-officedocument.theme+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theme/theme5.xml" ContentType="application/vnd.openxmlformats-officedocument.theme+xml"/>
  <Override PartName="/ppt/tags/tag1.xml" ContentType="application/vnd.openxmlformats-officedocument.presentationml.tags+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theme/theme6.xml" ContentType="application/vnd.openxmlformats-officedocument.theme+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theme/theme7.xml" ContentType="application/vnd.openxmlformats-officedocument.theme+xml"/>
  <Override PartName="/ppt/tags/tag2.xml" ContentType="application/vnd.openxmlformats-officedocument.presentationml.tags+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theme/theme8.xml" ContentType="application/vnd.openxmlformats-officedocument.theme+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611" r:id="rId5"/>
    <p:sldMasterId id="2147484638" r:id="rId6"/>
    <p:sldMasterId id="2147484667" r:id="rId7"/>
    <p:sldMasterId id="2147484691" r:id="rId8"/>
    <p:sldMasterId id="2147484722" r:id="rId9"/>
    <p:sldMasterId id="2147484754" r:id="rId10"/>
    <p:sldMasterId id="2147484786" r:id="rId11"/>
    <p:sldMasterId id="2147484800" r:id="rId12"/>
  </p:sldMasterIdLst>
  <p:notesMasterIdLst>
    <p:notesMasterId r:id="rId52"/>
  </p:notesMasterIdLst>
  <p:handoutMasterIdLst>
    <p:handoutMasterId r:id="rId53"/>
  </p:handoutMasterIdLst>
  <p:sldIdLst>
    <p:sldId id="419" r:id="rId13"/>
    <p:sldId id="420" r:id="rId14"/>
    <p:sldId id="1661" r:id="rId15"/>
    <p:sldId id="2001" r:id="rId16"/>
    <p:sldId id="8356" r:id="rId17"/>
    <p:sldId id="2019" r:id="rId18"/>
    <p:sldId id="10575" r:id="rId19"/>
    <p:sldId id="1840" r:id="rId20"/>
    <p:sldId id="319" r:id="rId21"/>
    <p:sldId id="376" r:id="rId22"/>
    <p:sldId id="4595" r:id="rId23"/>
    <p:sldId id="4634" r:id="rId24"/>
    <p:sldId id="8334" r:id="rId25"/>
    <p:sldId id="8336" r:id="rId26"/>
    <p:sldId id="8342" r:id="rId27"/>
    <p:sldId id="8348" r:id="rId28"/>
    <p:sldId id="4615" r:id="rId29"/>
    <p:sldId id="4635" r:id="rId30"/>
    <p:sldId id="1327" r:id="rId31"/>
    <p:sldId id="4588" r:id="rId32"/>
    <p:sldId id="8349" r:id="rId33"/>
    <p:sldId id="4598" r:id="rId34"/>
    <p:sldId id="4637" r:id="rId35"/>
    <p:sldId id="8338" r:id="rId36"/>
    <p:sldId id="8347" r:id="rId37"/>
    <p:sldId id="8339" r:id="rId38"/>
    <p:sldId id="4603" r:id="rId39"/>
    <p:sldId id="8350" r:id="rId40"/>
    <p:sldId id="4623" r:id="rId41"/>
    <p:sldId id="4638" r:id="rId42"/>
    <p:sldId id="4639" r:id="rId43"/>
    <p:sldId id="8331" r:id="rId44"/>
    <p:sldId id="4609" r:id="rId45"/>
    <p:sldId id="8332" r:id="rId46"/>
    <p:sldId id="8351" r:id="rId47"/>
    <p:sldId id="8341" r:id="rId48"/>
    <p:sldId id="8358" r:id="rId49"/>
    <p:sldId id="8346" r:id="rId50"/>
    <p:sldId id="8352" r:id="rId51"/>
  </p:sldIdLst>
  <p:sldSz cx="12434888" cy="6994525"/>
  <p:notesSz cx="7010400"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uidance" id="{A4FAB754-2565-4DB3-B03D-3FEBBEF61CAB}">
          <p14:sldIdLst>
            <p14:sldId id="419"/>
            <p14:sldId id="420"/>
          </p14:sldIdLst>
        </p14:section>
        <p14:section name="CAF Governance" id="{0B39B3CB-92F7-43F4-93AE-3FF18077A344}">
          <p14:sldIdLst>
            <p14:sldId id="1661"/>
            <p14:sldId id="2001"/>
            <p14:sldId id="8356"/>
            <p14:sldId id="2019"/>
            <p14:sldId id="10575"/>
            <p14:sldId id="1840"/>
            <p14:sldId id="319"/>
            <p14:sldId id="376"/>
            <p14:sldId id="4595"/>
            <p14:sldId id="4634"/>
            <p14:sldId id="8334"/>
            <p14:sldId id="8336"/>
            <p14:sldId id="8342"/>
            <p14:sldId id="8348"/>
            <p14:sldId id="4615"/>
            <p14:sldId id="4635"/>
            <p14:sldId id="1327"/>
            <p14:sldId id="4588"/>
            <p14:sldId id="8349"/>
            <p14:sldId id="4598"/>
            <p14:sldId id="4637"/>
            <p14:sldId id="8338"/>
            <p14:sldId id="8347"/>
            <p14:sldId id="8339"/>
            <p14:sldId id="4603"/>
            <p14:sldId id="8350"/>
            <p14:sldId id="4623"/>
            <p14:sldId id="4638"/>
            <p14:sldId id="4639"/>
            <p14:sldId id="8331"/>
            <p14:sldId id="4609"/>
            <p14:sldId id="8332"/>
            <p14:sldId id="8351"/>
          </p14:sldIdLst>
        </p14:section>
        <p14:section name="Closing" id="{C0396FFE-C4F1-456A-8B22-580F55E5BE10}">
          <p14:sldIdLst>
            <p14:sldId id="8341"/>
            <p14:sldId id="8358"/>
            <p14:sldId id="8346"/>
            <p14:sldId id="8352"/>
          </p14:sldIdLst>
        </p14:section>
      </p14:sectionLst>
    </p:ext>
    <p:ext uri="{EFAFB233-063F-42B5-8137-9DF3F51BA10A}">
      <p15:sldGuideLst xmlns:p15="http://schemas.microsoft.com/office/powerpoint/2012/main">
        <p15:guide id="1" orient="horz" pos="2203">
          <p15:clr>
            <a:srgbClr val="A4A3A4"/>
          </p15:clr>
        </p15:guide>
        <p15:guide id="2" pos="3893" userDrawn="1">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Sangita Jayaraman" initials="SJ" lastIdx="30" clrIdx="4">
    <p:extLst>
      <p:ext uri="{19B8F6BF-5375-455C-9EA6-DF929625EA0E}">
        <p15:presenceInfo xmlns:p15="http://schemas.microsoft.com/office/powerpoint/2012/main" userId="S::sangitaj@microsoft.com::842ff81f-a047-49f4-b05c-0521d985243a" providerId="AD"/>
      </p:ext>
    </p:extLst>
  </p:cmAuthor>
  <p:cmAuthor id="5" name="John Nelson" initials="JN" lastIdx="10" clrIdx="5">
    <p:extLst>
      <p:ext uri="{19B8F6BF-5375-455C-9EA6-DF929625EA0E}">
        <p15:presenceInfo xmlns:p15="http://schemas.microsoft.com/office/powerpoint/2012/main" userId="S::jnelson_mcorp.cx#ext#@microsoft.onmicrosoft.com::53392702-b8ea-474f-b669-607a57c578ff" providerId="AD"/>
      </p:ext>
    </p:extLst>
  </p:cmAuthor>
  <p:cmAuthor id="6" name="Llewellyn Preece" initials="LP" lastIdx="8" clrIdx="6">
    <p:extLst>
      <p:ext uri="{19B8F6BF-5375-455C-9EA6-DF929625EA0E}">
        <p15:presenceInfo xmlns:p15="http://schemas.microsoft.com/office/powerpoint/2012/main" userId="S::llpree@microsoft.com::fab412c5-9419-4273-9357-f3e7fdb4a8b7" providerId="AD"/>
      </p:ext>
    </p:extLst>
  </p:cmAuthor>
  <p:cmAuthor id="7" name="Stephen Shay" initials="SS" lastIdx="1" clrIdx="7">
    <p:extLst>
      <p:ext uri="{19B8F6BF-5375-455C-9EA6-DF929625EA0E}">
        <p15:presenceInfo xmlns:p15="http://schemas.microsoft.com/office/powerpoint/2012/main" userId="Stephen Shay" providerId="None"/>
      </p:ext>
    </p:extLst>
  </p:cmAuthor>
  <p:cmAuthor id="8" name="Charles Cadwallader" initials="CC" lastIdx="2" clrIdx="8">
    <p:extLst>
      <p:ext uri="{19B8F6BF-5375-455C-9EA6-DF929625EA0E}">
        <p15:presenceInfo xmlns:p15="http://schemas.microsoft.com/office/powerpoint/2012/main" userId="Charles Cadwallader" providerId="None"/>
      </p:ext>
    </p:extLst>
  </p:cmAuthor>
  <p:cmAuthor id="9" name=" " initials="" lastIdx="3" clrIdx="9">
    <p:extLst>
      <p:ext uri="{19B8F6BF-5375-455C-9EA6-DF929625EA0E}">
        <p15:presenceInfo xmlns:p15="http://schemas.microsoft.com/office/powerpoint/2012/main" userId=" " providerId="None"/>
      </p:ext>
    </p:extLst>
  </p:cmAuthor>
  <p:cmAuthor id="10" name="Vic Pongracz" initials="VP" lastIdx="7" clrIdx="10">
    <p:extLst>
      <p:ext uri="{19B8F6BF-5375-455C-9EA6-DF929625EA0E}">
        <p15:presenceInfo xmlns:p15="http://schemas.microsoft.com/office/powerpoint/2012/main" userId="S::vipongra@microsoft.com::bddaf31c-b7b0-491c-8ba5-7525fa7b3730" providerId="AD"/>
      </p:ext>
    </p:extLst>
  </p:cmAuthor>
  <p:cmAuthor id="11" name="Brian Blanchard (AZURE PNP)" initials="BB(P" lastIdx="6" clrIdx="11">
    <p:extLst>
      <p:ext uri="{19B8F6BF-5375-455C-9EA6-DF929625EA0E}">
        <p15:presenceInfo xmlns:p15="http://schemas.microsoft.com/office/powerpoint/2012/main" userId="S::brblanch@microsoft.com::8d4157a8-64e6-4b97-b092-1526621426f9" providerId="AD"/>
      </p:ext>
    </p:extLst>
  </p:cmAuthor>
  <p:cmAuthor id="12" name="Evelyn Padrino" initials="EP" lastIdx="4" clrIdx="12">
    <p:extLst>
      <p:ext uri="{19B8F6BF-5375-455C-9EA6-DF929625EA0E}">
        <p15:presenceInfo xmlns:p15="http://schemas.microsoft.com/office/powerpoint/2012/main" userId="Evelyn Padrino" providerId="None"/>
      </p:ext>
    </p:extLst>
  </p:cmAuthor>
  <p:cmAuthor id="13" name="David Coulter" initials="DC" lastIdx="6" clrIdx="13">
    <p:extLst>
      <p:ext uri="{19B8F6BF-5375-455C-9EA6-DF929625EA0E}">
        <p15:presenceInfo xmlns:p15="http://schemas.microsoft.com/office/powerpoint/2012/main" userId="S::dacoulte@microsoft.com::bd7f51f3-86ab-4183-af7c-70e0e78624e3" providerId="AD"/>
      </p:ext>
    </p:extLst>
  </p:cmAuthor>
  <p:cmAuthor id="14" name="Matt Zanner" initials="MZ" lastIdx="8" clrIdx="14">
    <p:extLst>
      <p:ext uri="{19B8F6BF-5375-455C-9EA6-DF929625EA0E}">
        <p15:presenceInfo xmlns:p15="http://schemas.microsoft.com/office/powerpoint/2012/main" userId="S::mzanner@microsoft.com::f4b3a98e-8e6f-46bb-be43-27f32b49207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EBEB"/>
    <a:srgbClr val="E6E7E8"/>
    <a:srgbClr val="002050"/>
    <a:srgbClr val="FFC000"/>
    <a:srgbClr val="434343"/>
    <a:srgbClr val="4F81BD"/>
    <a:srgbClr val="B4A0FF"/>
    <a:srgbClr val="FF8C00"/>
    <a:srgbClr val="BAD80A"/>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B63905-2DE9-2DB3-9EFC-509180948E5C}" v="6" dt="2019-09-25T16:28:33.557"/>
    <p1510:client id="{9531250C-3FD5-49DC-B895-CC58E1AC6AAE}" v="8" dt="2019-09-24T21:28:43.980"/>
    <p1510:client id="{EBC6CDE8-0EF3-E13E-700D-BE01F6D210DF}" v="57" dt="2019-09-27T00:53:31.764"/>
    <p1510:client id="{FB0B3C07-8330-E358-3A86-4ADDED111342}" v="1" dt="2019-09-27T00:52:38.8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7619" autoAdjust="0"/>
  </p:normalViewPr>
  <p:slideViewPr>
    <p:cSldViewPr snapToGrid="0">
      <p:cViewPr varScale="1">
        <p:scale>
          <a:sx n="98" d="100"/>
          <a:sy n="98" d="100"/>
        </p:scale>
        <p:origin x="960" y="84"/>
      </p:cViewPr>
      <p:guideLst>
        <p:guide orient="horz" pos="2203"/>
        <p:guide pos="3893"/>
      </p:guideLst>
    </p:cSldViewPr>
  </p:slideViewPr>
  <p:notesTextViewPr>
    <p:cViewPr>
      <p:scale>
        <a:sx n="1" d="1"/>
        <a:sy n="1" d="1"/>
      </p:scale>
      <p:origin x="0" y="0"/>
    </p:cViewPr>
  </p:notesTextViewPr>
  <p:sorterViewPr>
    <p:cViewPr varScale="1">
      <p:scale>
        <a:sx n="100" d="100"/>
        <a:sy n="100" d="100"/>
      </p:scale>
      <p:origin x="0" y="-4266"/>
    </p:cViewPr>
  </p:sorter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slide" Target="slides/slide27.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slide" Target="slides/slide30.xml"/><Relationship Id="rId47" Type="http://schemas.openxmlformats.org/officeDocument/2006/relationships/slide" Target="slides/slide35.xml"/><Relationship Id="rId50" Type="http://schemas.openxmlformats.org/officeDocument/2006/relationships/slide" Target="slides/slide38.xml"/><Relationship Id="rId55"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4.xml"/><Relationship Id="rId29" Type="http://schemas.openxmlformats.org/officeDocument/2006/relationships/slide" Target="slides/slide17.xml"/><Relationship Id="rId11" Type="http://schemas.openxmlformats.org/officeDocument/2006/relationships/slideMaster" Target="slideMasters/slideMaster8.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Master" Target="slideMasters/slideMaster2.xml"/><Relationship Id="rId19" Type="http://schemas.openxmlformats.org/officeDocument/2006/relationships/slide" Target="slides/slide7.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viewProps" Target="viewProps.xml"/><Relationship Id="rId8" Type="http://schemas.openxmlformats.org/officeDocument/2006/relationships/slideMaster" Target="slideMasters/slideMaster5.xml"/><Relationship Id="rId51" Type="http://schemas.openxmlformats.org/officeDocument/2006/relationships/slide" Target="slides/slide39.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59" Type="http://schemas.microsoft.com/office/2016/11/relationships/changesInfo" Target="changesInfos/changesInfo1.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theme" Target="theme/theme1.xml"/><Relationship Id="rId10" Type="http://schemas.openxmlformats.org/officeDocument/2006/relationships/slideMaster" Target="slideMasters/slideMaster7.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ten Baker (Red Door Collaborative LLC)" userId="S::v-krbake@microsoft.com::ae0ac70e-0884-4dbf-aa82-b2610f6b5a47" providerId="AD" clId="Web-{EBC6CDE8-0EF3-E13E-700D-BE01F6D210DF}"/>
    <pc:docChg chg="modSld">
      <pc:chgData name="Kristen Baker (Red Door Collaborative LLC)" userId="S::v-krbake@microsoft.com::ae0ac70e-0884-4dbf-aa82-b2610f6b5a47" providerId="AD" clId="Web-{EBC6CDE8-0EF3-E13E-700D-BE01F6D210DF}" dt="2019-09-27T00:53:31.311" v="55" actId="20577"/>
      <pc:docMkLst>
        <pc:docMk/>
      </pc:docMkLst>
      <pc:sldChg chg="modSp">
        <pc:chgData name="Kristen Baker (Red Door Collaborative LLC)" userId="S::v-krbake@microsoft.com::ae0ac70e-0884-4dbf-aa82-b2610f6b5a47" providerId="AD" clId="Web-{EBC6CDE8-0EF3-E13E-700D-BE01F6D210DF}" dt="2019-09-27T00:53:28.467" v="53" actId="20577"/>
        <pc:sldMkLst>
          <pc:docMk/>
          <pc:sldMk cId="1820734558" sldId="419"/>
        </pc:sldMkLst>
        <pc:spChg chg="mod">
          <ac:chgData name="Kristen Baker (Red Door Collaborative LLC)" userId="S::v-krbake@microsoft.com::ae0ac70e-0884-4dbf-aa82-b2610f6b5a47" providerId="AD" clId="Web-{EBC6CDE8-0EF3-E13E-700D-BE01F6D210DF}" dt="2019-09-27T00:53:28.467" v="53" actId="20577"/>
          <ac:spMkLst>
            <pc:docMk/>
            <pc:sldMk cId="1820734558" sldId="419"/>
            <ac:spMk id="37" creationId="{6CA5C80A-E280-CB48-A15D-B8FF93087FD1}"/>
          </ac:spMkLst>
        </pc:spChg>
      </pc:sldChg>
    </pc:docChg>
  </pc:docChgLst>
  <pc:docChgLst>
    <pc:chgData name="Kristen Baker (Red Door Collaborative LLC)" userId="ae0ac70e-0884-4dbf-aa82-b2610f6b5a47" providerId="ADAL" clId="{9531250C-3FD5-49DC-B895-CC58E1AC6AAE}"/>
    <pc:docChg chg="modSld">
      <pc:chgData name="Kristen Baker (Red Door Collaborative LLC)" userId="ae0ac70e-0884-4dbf-aa82-b2610f6b5a47" providerId="ADAL" clId="{9531250C-3FD5-49DC-B895-CC58E1AC6AAE}" dt="2019-09-23T22:50:33.431" v="43" actId="13926"/>
      <pc:docMkLst>
        <pc:docMk/>
      </pc:docMkLst>
      <pc:sldChg chg="modSp">
        <pc:chgData name="Kristen Baker (Red Door Collaborative LLC)" userId="ae0ac70e-0884-4dbf-aa82-b2610f6b5a47" providerId="ADAL" clId="{9531250C-3FD5-49DC-B895-CC58E1AC6AAE}" dt="2019-09-23T22:50:33.431" v="43" actId="13926"/>
        <pc:sldMkLst>
          <pc:docMk/>
          <pc:sldMk cId="1820734558" sldId="419"/>
        </pc:sldMkLst>
        <pc:spChg chg="mod">
          <ac:chgData name="Kristen Baker (Red Door Collaborative LLC)" userId="ae0ac70e-0884-4dbf-aa82-b2610f6b5a47" providerId="ADAL" clId="{9531250C-3FD5-49DC-B895-CC58E1AC6AAE}" dt="2019-09-23T22:50:33.431" v="43" actId="13926"/>
          <ac:spMkLst>
            <pc:docMk/>
            <pc:sldMk cId="1820734558" sldId="419"/>
            <ac:spMk id="37" creationId="{6CA5C80A-E280-CB48-A15D-B8FF93087FD1}"/>
          </ac:spMkLst>
        </pc:spChg>
        <pc:spChg chg="mod">
          <ac:chgData name="Kristen Baker (Red Door Collaborative LLC)" userId="ae0ac70e-0884-4dbf-aa82-b2610f6b5a47" providerId="ADAL" clId="{9531250C-3FD5-49DC-B895-CC58E1AC6AAE}" dt="2019-09-23T20:04:28.187" v="1" actId="20577"/>
          <ac:spMkLst>
            <pc:docMk/>
            <pc:sldMk cId="1820734558" sldId="419"/>
            <ac:spMk id="44" creationId="{354644A4-B0FE-C840-A705-276A9149D756}"/>
          </ac:spMkLst>
        </pc:spChg>
      </pc:sldChg>
      <pc:sldChg chg="modSp">
        <pc:chgData name="Kristen Baker (Red Door Collaborative LLC)" userId="ae0ac70e-0884-4dbf-aa82-b2610f6b5a47" providerId="ADAL" clId="{9531250C-3FD5-49DC-B895-CC58E1AC6AAE}" dt="2019-09-23T22:41:09.734" v="25" actId="6549"/>
        <pc:sldMkLst>
          <pc:docMk/>
          <pc:sldMk cId="1795078537" sldId="1661"/>
        </pc:sldMkLst>
        <pc:spChg chg="mod">
          <ac:chgData name="Kristen Baker (Red Door Collaborative LLC)" userId="ae0ac70e-0884-4dbf-aa82-b2610f6b5a47" providerId="ADAL" clId="{9531250C-3FD5-49DC-B895-CC58E1AC6AAE}" dt="2019-09-23T22:41:09.734" v="25" actId="6549"/>
          <ac:spMkLst>
            <pc:docMk/>
            <pc:sldMk cId="1795078537" sldId="1661"/>
            <ac:spMk id="4" creationId="{00000000-0000-0000-0000-000000000000}"/>
          </ac:spMkLst>
        </pc:spChg>
      </pc:sldChg>
      <pc:sldChg chg="modSp">
        <pc:chgData name="Kristen Baker (Red Door Collaborative LLC)" userId="ae0ac70e-0884-4dbf-aa82-b2610f6b5a47" providerId="ADAL" clId="{9531250C-3FD5-49DC-B895-CC58E1AC6AAE}" dt="2019-09-23T20:08:45.203" v="8" actId="20577"/>
        <pc:sldMkLst>
          <pc:docMk/>
          <pc:sldMk cId="3656061389" sldId="1840"/>
        </pc:sldMkLst>
        <pc:spChg chg="mod">
          <ac:chgData name="Kristen Baker (Red Door Collaborative LLC)" userId="ae0ac70e-0884-4dbf-aa82-b2610f6b5a47" providerId="ADAL" clId="{9531250C-3FD5-49DC-B895-CC58E1AC6AAE}" dt="2019-09-23T20:08:45.203" v="8" actId="20577"/>
          <ac:spMkLst>
            <pc:docMk/>
            <pc:sldMk cId="3656061389" sldId="1840"/>
            <ac:spMk id="84" creationId="{B852A818-B8C0-4672-9162-524D04E0C4D5}"/>
          </ac:spMkLst>
        </pc:spChg>
      </pc:sldChg>
      <pc:sldChg chg="modSp">
        <pc:chgData name="Kristen Baker (Red Door Collaborative LLC)" userId="ae0ac70e-0884-4dbf-aa82-b2610f6b5a47" providerId="ADAL" clId="{9531250C-3FD5-49DC-B895-CC58E1AC6AAE}" dt="2019-09-23T22:40:53.192" v="24" actId="255"/>
        <pc:sldMkLst>
          <pc:docMk/>
          <pc:sldMk cId="2103251602" sldId="2001"/>
        </pc:sldMkLst>
        <pc:spChg chg="mod">
          <ac:chgData name="Kristen Baker (Red Door Collaborative LLC)" userId="ae0ac70e-0884-4dbf-aa82-b2610f6b5a47" providerId="ADAL" clId="{9531250C-3FD5-49DC-B895-CC58E1AC6AAE}" dt="2019-09-23T22:40:53.192" v="24" actId="255"/>
          <ac:spMkLst>
            <pc:docMk/>
            <pc:sldMk cId="2103251602" sldId="2001"/>
            <ac:spMk id="18" creationId="{B117716C-5C46-4E90-9ECD-B7D08EC9985A}"/>
          </ac:spMkLst>
        </pc:spChg>
        <pc:spChg chg="mod">
          <ac:chgData name="Kristen Baker (Red Door Collaborative LLC)" userId="ae0ac70e-0884-4dbf-aa82-b2610f6b5a47" providerId="ADAL" clId="{9531250C-3FD5-49DC-B895-CC58E1AC6AAE}" dt="2019-09-23T22:40:53.192" v="24" actId="255"/>
          <ac:spMkLst>
            <pc:docMk/>
            <pc:sldMk cId="2103251602" sldId="2001"/>
            <ac:spMk id="23" creationId="{4DB72EC4-1B81-4108-9F19-3BE5585E4022}"/>
          </ac:spMkLst>
        </pc:spChg>
        <pc:spChg chg="mod">
          <ac:chgData name="Kristen Baker (Red Door Collaborative LLC)" userId="ae0ac70e-0884-4dbf-aa82-b2610f6b5a47" providerId="ADAL" clId="{9531250C-3FD5-49DC-B895-CC58E1AC6AAE}" dt="2019-09-23T22:40:53.192" v="24" actId="255"/>
          <ac:spMkLst>
            <pc:docMk/>
            <pc:sldMk cId="2103251602" sldId="2001"/>
            <ac:spMk id="28" creationId="{93C2193E-2B82-4D9E-8D63-414740A4C099}"/>
          </ac:spMkLst>
        </pc:spChg>
        <pc:spChg chg="mod">
          <ac:chgData name="Kristen Baker (Red Door Collaborative LLC)" userId="ae0ac70e-0884-4dbf-aa82-b2610f6b5a47" providerId="ADAL" clId="{9531250C-3FD5-49DC-B895-CC58E1AC6AAE}" dt="2019-09-23T22:40:53.192" v="24" actId="255"/>
          <ac:spMkLst>
            <pc:docMk/>
            <pc:sldMk cId="2103251602" sldId="2001"/>
            <ac:spMk id="35" creationId="{91CA9549-4788-411D-A4A6-C04876A770D3}"/>
          </ac:spMkLst>
        </pc:spChg>
        <pc:grpChg chg="mod">
          <ac:chgData name="Kristen Baker (Red Door Collaborative LLC)" userId="ae0ac70e-0884-4dbf-aa82-b2610f6b5a47" providerId="ADAL" clId="{9531250C-3FD5-49DC-B895-CC58E1AC6AAE}" dt="2019-09-23T22:40:36.788" v="9" actId="1076"/>
          <ac:grpSpMkLst>
            <pc:docMk/>
            <pc:sldMk cId="2103251602" sldId="2001"/>
            <ac:grpSpMk id="45" creationId="{C0D7399E-264D-4689-965D-90762BB007FA}"/>
          </ac:grpSpMkLst>
        </pc:grpChg>
        <pc:cxnChg chg="mod">
          <ac:chgData name="Kristen Baker (Red Door Collaborative LLC)" userId="ae0ac70e-0884-4dbf-aa82-b2610f6b5a47" providerId="ADAL" clId="{9531250C-3FD5-49DC-B895-CC58E1AC6AAE}" dt="2019-09-23T22:40:53.192" v="24" actId="255"/>
          <ac:cxnSpMkLst>
            <pc:docMk/>
            <pc:sldMk cId="2103251602" sldId="2001"/>
            <ac:cxnSpMk id="48" creationId="{9B6C6D54-BE7B-4A61-89F7-4CBE06EE7023}"/>
          </ac:cxnSpMkLst>
        </pc:cxnChg>
        <pc:cxnChg chg="mod">
          <ac:chgData name="Kristen Baker (Red Door Collaborative LLC)" userId="ae0ac70e-0884-4dbf-aa82-b2610f6b5a47" providerId="ADAL" clId="{9531250C-3FD5-49DC-B895-CC58E1AC6AAE}" dt="2019-09-23T22:40:53.192" v="24" actId="255"/>
          <ac:cxnSpMkLst>
            <pc:docMk/>
            <pc:sldMk cId="2103251602" sldId="2001"/>
            <ac:cxnSpMk id="64" creationId="{88699833-55AE-41A6-A44E-8A5A2F33E6F3}"/>
          </ac:cxnSpMkLst>
        </pc:cxnChg>
        <pc:cxnChg chg="mod">
          <ac:chgData name="Kristen Baker (Red Door Collaborative LLC)" userId="ae0ac70e-0884-4dbf-aa82-b2610f6b5a47" providerId="ADAL" clId="{9531250C-3FD5-49DC-B895-CC58E1AC6AAE}" dt="2019-09-23T22:40:53.192" v="24" actId="255"/>
          <ac:cxnSpMkLst>
            <pc:docMk/>
            <pc:sldMk cId="2103251602" sldId="2001"/>
            <ac:cxnSpMk id="67" creationId="{E1898FEE-8B02-4771-884C-096FDEB46B42}"/>
          </ac:cxnSpMkLst>
        </pc:cxnChg>
        <pc:cxnChg chg="mod">
          <ac:chgData name="Kristen Baker (Red Door Collaborative LLC)" userId="ae0ac70e-0884-4dbf-aa82-b2610f6b5a47" providerId="ADAL" clId="{9531250C-3FD5-49DC-B895-CC58E1AC6AAE}" dt="2019-09-23T22:40:53.192" v="24" actId="255"/>
          <ac:cxnSpMkLst>
            <pc:docMk/>
            <pc:sldMk cId="2103251602" sldId="2001"/>
            <ac:cxnSpMk id="70" creationId="{92ED0E83-15AB-412F-905B-75DDC310E812}"/>
          </ac:cxnSpMkLst>
        </pc:cxnChg>
        <pc:cxnChg chg="mod">
          <ac:chgData name="Kristen Baker (Red Door Collaborative LLC)" userId="ae0ac70e-0884-4dbf-aa82-b2610f6b5a47" providerId="ADAL" clId="{9531250C-3FD5-49DC-B895-CC58E1AC6AAE}" dt="2019-09-23T22:40:36.788" v="9" actId="1076"/>
          <ac:cxnSpMkLst>
            <pc:docMk/>
            <pc:sldMk cId="2103251602" sldId="2001"/>
            <ac:cxnSpMk id="78" creationId="{64D974CF-7654-418D-994D-FC4904717F1D}"/>
          </ac:cxnSpMkLst>
        </pc:cxnChg>
      </pc:sldChg>
    </pc:docChg>
  </pc:docChgLst>
  <pc:docChgLst>
    <pc:chgData name="Kristen Baker (Red Door Collaborative LLC)" userId="S::v-krbake@microsoft.com::ae0ac70e-0884-4dbf-aa82-b2610f6b5a47" providerId="AD" clId="Web-{FB0B3C07-8330-E358-3A86-4ADDED111342}"/>
    <pc:docChg chg="modSld">
      <pc:chgData name="Kristen Baker (Red Door Collaborative LLC)" userId="S::v-krbake@microsoft.com::ae0ac70e-0884-4dbf-aa82-b2610f6b5a47" providerId="AD" clId="Web-{FB0B3C07-8330-E358-3A86-4ADDED111342}" dt="2019-09-27T00:52:38.871" v="0"/>
      <pc:docMkLst>
        <pc:docMk/>
      </pc:docMkLst>
      <pc:sldChg chg="delSp">
        <pc:chgData name="Kristen Baker (Red Door Collaborative LLC)" userId="S::v-krbake@microsoft.com::ae0ac70e-0884-4dbf-aa82-b2610f6b5a47" providerId="AD" clId="Web-{FB0B3C07-8330-E358-3A86-4ADDED111342}" dt="2019-09-27T00:52:38.871" v="0"/>
        <pc:sldMkLst>
          <pc:docMk/>
          <pc:sldMk cId="3656061389" sldId="1840"/>
        </pc:sldMkLst>
        <pc:spChg chg="del">
          <ac:chgData name="Kristen Baker (Red Door Collaborative LLC)" userId="S::v-krbake@microsoft.com::ae0ac70e-0884-4dbf-aa82-b2610f6b5a47" providerId="AD" clId="Web-{FB0B3C07-8330-E358-3A86-4ADDED111342}" dt="2019-09-27T00:52:38.871" v="0"/>
          <ac:spMkLst>
            <pc:docMk/>
            <pc:sldMk cId="3656061389" sldId="1840"/>
            <ac:spMk id="34" creationId="{543195AD-3D6D-4ACA-8E47-83669EC81E23}"/>
          </ac:spMkLst>
        </pc:spChg>
      </pc:sldChg>
    </pc:docChg>
  </pc:docChgLst>
  <pc:docChgLst>
    <pc:chgData name="Kristen Baker" userId="ae0ac70e-0884-4dbf-aa82-b2610f6b5a47" providerId="ADAL" clId="{9531250C-3FD5-49DC-B895-CC58E1AC6AAE}"/>
    <pc:docChg chg="undo custSel modSld">
      <pc:chgData name="Kristen Baker" userId="ae0ac70e-0884-4dbf-aa82-b2610f6b5a47" providerId="ADAL" clId="{9531250C-3FD5-49DC-B895-CC58E1AC6AAE}" dt="2019-09-24T21:28:57.695" v="4" actId="6549"/>
      <pc:docMkLst>
        <pc:docMk/>
      </pc:docMkLst>
      <pc:sldChg chg="modSp">
        <pc:chgData name="Kristen Baker" userId="ae0ac70e-0884-4dbf-aa82-b2610f6b5a47" providerId="ADAL" clId="{9531250C-3FD5-49DC-B895-CC58E1AC6AAE}" dt="2019-09-24T21:28:57.695" v="4" actId="6549"/>
        <pc:sldMkLst>
          <pc:docMk/>
          <pc:sldMk cId="1820734558" sldId="419"/>
        </pc:sldMkLst>
        <pc:spChg chg="mod">
          <ac:chgData name="Kristen Baker" userId="ae0ac70e-0884-4dbf-aa82-b2610f6b5a47" providerId="ADAL" clId="{9531250C-3FD5-49DC-B895-CC58E1AC6AAE}" dt="2019-09-24T21:28:21.028" v="0" actId="1076"/>
          <ac:spMkLst>
            <pc:docMk/>
            <pc:sldMk cId="1820734558" sldId="419"/>
            <ac:spMk id="24" creationId="{02231176-9D0D-484F-B246-AD579DDF583C}"/>
          </ac:spMkLst>
        </pc:spChg>
        <pc:spChg chg="mod">
          <ac:chgData name="Kristen Baker" userId="ae0ac70e-0884-4dbf-aa82-b2610f6b5a47" providerId="ADAL" clId="{9531250C-3FD5-49DC-B895-CC58E1AC6AAE}" dt="2019-09-24T21:28:57.695" v="4" actId="6549"/>
          <ac:spMkLst>
            <pc:docMk/>
            <pc:sldMk cId="1820734558" sldId="419"/>
            <ac:spMk id="37" creationId="{6CA5C80A-E280-CB48-A15D-B8FF93087FD1}"/>
          </ac:spMkLst>
        </pc:spChg>
      </pc:sldChg>
    </pc:docChg>
  </pc:docChgLst>
  <pc:docChgLst>
    <pc:chgData name="Kristen Baker (Red Door Collaborative LLC)" userId="S::v-krbake@microsoft.com::ae0ac70e-0884-4dbf-aa82-b2610f6b5a47" providerId="AD" clId="Web-{65B63905-2DE9-2DB3-9EFC-509180948E5C}"/>
    <pc:docChg chg="modSld">
      <pc:chgData name="Kristen Baker (Red Door Collaborative LLC)" userId="S::v-krbake@microsoft.com::ae0ac70e-0884-4dbf-aa82-b2610f6b5a47" providerId="AD" clId="Web-{65B63905-2DE9-2DB3-9EFC-509180948E5C}" dt="2019-09-25T16:28:33.527" v="5" actId="1076"/>
      <pc:docMkLst>
        <pc:docMk/>
      </pc:docMkLst>
      <pc:sldChg chg="addSp delSp modSp">
        <pc:chgData name="Kristen Baker (Red Door Collaborative LLC)" userId="S::v-krbake@microsoft.com::ae0ac70e-0884-4dbf-aa82-b2610f6b5a47" providerId="AD" clId="Web-{65B63905-2DE9-2DB3-9EFC-509180948E5C}" dt="2019-09-25T16:28:33.527" v="5" actId="1076"/>
        <pc:sldMkLst>
          <pc:docMk/>
          <pc:sldMk cId="1883136832" sldId="8352"/>
        </pc:sldMkLst>
        <pc:spChg chg="add del mod">
          <ac:chgData name="Kristen Baker (Red Door Collaborative LLC)" userId="S::v-krbake@microsoft.com::ae0ac70e-0884-4dbf-aa82-b2610f6b5a47" providerId="AD" clId="Web-{65B63905-2DE9-2DB3-9EFC-509180948E5C}" dt="2019-09-25T16:28:33.527" v="5" actId="1076"/>
          <ac:spMkLst>
            <pc:docMk/>
            <pc:sldMk cId="1883136832" sldId="8352"/>
            <ac:spMk id="5" creationId="{F5CC1490-697F-1941-A498-821C2CDC5294}"/>
          </ac:spMkLst>
        </pc:spChg>
        <pc:spChg chg="mod">
          <ac:chgData name="Kristen Baker (Red Door Collaborative LLC)" userId="S::v-krbake@microsoft.com::ae0ac70e-0884-4dbf-aa82-b2610f6b5a47" providerId="AD" clId="Web-{65B63905-2DE9-2DB3-9EFC-509180948E5C}" dt="2019-09-25T16:28:20.261" v="1" actId="1076"/>
          <ac:spMkLst>
            <pc:docMk/>
            <pc:sldMk cId="1883136832" sldId="8352"/>
            <ac:spMk id="6" creationId="{683F2A50-5DC4-A64E-84A5-EC64E0E20F58}"/>
          </ac:spMkLst>
        </pc:sp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3037840" cy="464820"/>
          </a:xfrm>
          <a:prstGeom prst="rect">
            <a:avLst/>
          </a:prstGeom>
        </p:spPr>
        <p:txBody>
          <a:bodyPr vert="horz" lIns="93176" tIns="46588" rIns="93176" bIns="46588"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970938" y="0"/>
            <a:ext cx="3037840" cy="464820"/>
          </a:xfrm>
          <a:prstGeom prst="rect">
            <a:avLst/>
          </a:prstGeom>
        </p:spPr>
        <p:txBody>
          <a:bodyPr vert="horz" lIns="93176" tIns="46588" rIns="93176" bIns="46588" rtlCol="0"/>
          <a:lstStyle>
            <a:lvl1pPr algn="r">
              <a:defRPr sz="1200"/>
            </a:lvl1pPr>
          </a:lstStyle>
          <a:p>
            <a:fld id="{7D882017-B93D-4480-9374-1B6DA8CF948B}" type="datetime8">
              <a:rPr lang="en-US" smtClean="0">
                <a:latin typeface="Segoe UI" pitchFamily="34" charset="0"/>
              </a:rPr>
              <a:pPr/>
              <a:t>9/26/2019 5:52 PM</a:t>
            </a:fld>
            <a:endParaRPr lang="en-US">
              <a:latin typeface="Segoe UI" pitchFamily="34" charset="0"/>
            </a:endParaRPr>
          </a:p>
        </p:txBody>
      </p:sp>
      <p:sp>
        <p:nvSpPr>
          <p:cNvPr id="8" name="Footer Placeholder 7"/>
          <p:cNvSpPr>
            <a:spLocks noGrp="1"/>
          </p:cNvSpPr>
          <p:nvPr>
            <p:ph type="ftr" sz="quarter" idx="2"/>
          </p:nvPr>
        </p:nvSpPr>
        <p:spPr>
          <a:xfrm>
            <a:off x="0" y="8829966"/>
            <a:ext cx="5923788" cy="337975"/>
          </a:xfrm>
          <a:prstGeom prst="rect">
            <a:avLst/>
          </a:prstGeom>
        </p:spPr>
        <p:txBody>
          <a:bodyPr vert="horz" lIns="93176" tIns="46588" rIns="93176" bIns="46588" rtlCol="0" anchor="b"/>
          <a:lstStyle>
            <a:lvl1pPr algn="l">
              <a:defRPr sz="1200"/>
            </a:lvl1pPr>
          </a:lstStyle>
          <a:p>
            <a:pPr marL="406027" defTabSz="931451"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12104" y="8829966"/>
            <a:ext cx="1096674" cy="464820"/>
          </a:xfrm>
          <a:prstGeom prst="rect">
            <a:avLst/>
          </a:prstGeom>
        </p:spPr>
        <p:txBody>
          <a:bodyPr vert="horz" lIns="93176" tIns="46588" rIns="93176" bIns="46588" rtlCol="0" anchor="b"/>
          <a:lstStyle>
            <a:lvl1pPr algn="r">
              <a:defRPr sz="1200"/>
            </a:lvl1pPr>
          </a:lstStyle>
          <a:p>
            <a:fld id="{0EC9E9D6-92A0-482B-A603-C9BA7FFB8190}" type="slidenum">
              <a:rPr lang="en-US" smtClean="0">
                <a:latin typeface="Segoe UI" pitchFamily="34" charset="0"/>
              </a:rPr>
              <a:p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jpeg>
</file>

<file path=ppt/media/image11.jpeg>
</file>

<file path=ppt/media/image13.jpeg>
</file>

<file path=ppt/media/image14.png>
</file>

<file path=ppt/media/image15.jpeg>
</file>

<file path=ppt/media/image16.png>
</file>

<file path=ppt/media/image17.jpeg>
</file>

<file path=ppt/media/image18.jpeg>
</file>

<file path=ppt/media/image19.jpeg>
</file>

<file path=ppt/media/image2.jpeg>
</file>

<file path=ppt/media/image20.jpeg>
</file>

<file path=ppt/media/image21.jpeg>
</file>

<file path=ppt/media/image22.png>
</file>

<file path=ppt/media/image23.png>
</file>

<file path=ppt/media/image24.png>
</file>

<file path=ppt/media/image27.tiff>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png>
</file>

<file path=ppt/media/image36.png>
</file>

<file path=ppt/media/image4.png>
</file>

<file path=ppt/media/image40.png>
</file>

<file path=ppt/media/image41.png>
</file>

<file path=ppt/media/image42.png>
</file>

<file path=ppt/media/image43.jpg>
</file>

<file path=ppt/media/image44.jpg>
</file>

<file path=ppt/media/image45.jpg>
</file>

<file path=ppt/media/image46.jp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037840" cy="464820"/>
          </a:xfrm>
          <a:prstGeom prst="rect">
            <a:avLst/>
          </a:prstGeom>
        </p:spPr>
        <p:txBody>
          <a:bodyPr vert="horz" lIns="93176" tIns="46588" rIns="93176" bIns="46588"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6" tIns="46588" rIns="93176" bIns="46588" rtlCol="0" anchor="ctr"/>
          <a:lstStyle/>
          <a:p>
            <a:endParaRPr lang="en-US"/>
          </a:p>
        </p:txBody>
      </p:sp>
      <p:sp>
        <p:nvSpPr>
          <p:cNvPr id="10" name="Footer Placeholder 9"/>
          <p:cNvSpPr>
            <a:spLocks noGrp="1"/>
          </p:cNvSpPr>
          <p:nvPr>
            <p:ph type="ftr" sz="quarter" idx="4"/>
          </p:nvPr>
        </p:nvSpPr>
        <p:spPr>
          <a:xfrm>
            <a:off x="0" y="8831580"/>
            <a:ext cx="6052312" cy="361897"/>
          </a:xfrm>
          <a:prstGeom prst="rect">
            <a:avLst/>
          </a:prstGeom>
        </p:spPr>
        <p:txBody>
          <a:bodyPr vert="horz" lIns="93176" tIns="46588" rIns="93176" bIns="46588" rtlCol="0" anchor="b"/>
          <a:lstStyle>
            <a:lvl1pPr marL="582349" indent="0" algn="l">
              <a:defRPr sz="1200"/>
            </a:lvl1p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970938" y="0"/>
            <a:ext cx="3037840" cy="464820"/>
          </a:xfrm>
          <a:prstGeom prst="rect">
            <a:avLst/>
          </a:prstGeom>
        </p:spPr>
        <p:txBody>
          <a:bodyPr vert="horz" lIns="93176" tIns="46588" rIns="93176" bIns="46588" rtlCol="0"/>
          <a:lstStyle>
            <a:lvl1pPr algn="r">
              <a:defRPr sz="1200">
                <a:latin typeface="Segoe UI" pitchFamily="34" charset="0"/>
              </a:defRPr>
            </a:lvl1pPr>
          </a:lstStyle>
          <a:p>
            <a:fld id="{AF558CAF-ED4A-48B5-B365-EB5B674553D1}" type="datetime8">
              <a:rPr lang="en-US" smtClean="0"/>
              <a:pPr/>
              <a:t>9/26/2019 5:52 PM</a:t>
            </a:fld>
            <a:endParaRPr lang="en-US"/>
          </a:p>
        </p:txBody>
      </p:sp>
      <p:sp>
        <p:nvSpPr>
          <p:cNvPr id="12" name="Notes Placeholder 11"/>
          <p:cNvSpPr>
            <a:spLocks noGrp="1"/>
          </p:cNvSpPr>
          <p:nvPr>
            <p:ph type="body" sz="quarter" idx="3"/>
          </p:nvPr>
        </p:nvSpPr>
        <p:spPr>
          <a:xfrm>
            <a:off x="701040" y="4415790"/>
            <a:ext cx="5608320" cy="4183380"/>
          </a:xfrm>
          <a:prstGeom prst="rect">
            <a:avLst/>
          </a:prstGeom>
        </p:spPr>
        <p:txBody>
          <a:bodyPr vert="horz" lIns="93176" tIns="46588" rIns="93176" bIns="4658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040628" y="8829966"/>
            <a:ext cx="968150" cy="464820"/>
          </a:xfrm>
          <a:prstGeom prst="rect">
            <a:avLst/>
          </a:prstGeom>
        </p:spPr>
        <p:txBody>
          <a:bodyPr vert="horz" lIns="93176" tIns="46588" rIns="93176" bIns="46588"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defTabSz="932316" fontAlgn="auto">
              <a:spcBef>
                <a:spcPts val="0"/>
              </a:spcBef>
              <a:spcAft>
                <a:spcPts val="0"/>
              </a:spcAft>
              <a:defRPr/>
            </a:pPr>
            <a:endParaRPr lang="en-US" sz="1224" dirty="0">
              <a:ea typeface="+mn-ea"/>
              <a:cs typeface="+mn-cs"/>
            </a:endParaRPr>
          </a:p>
        </p:txBody>
      </p:sp>
      <p:sp>
        <p:nvSpPr>
          <p:cNvPr id="5" name="Footer Placeholder 4"/>
          <p:cNvSpPr>
            <a:spLocks noGrp="1"/>
          </p:cNvSpPr>
          <p:nvPr>
            <p:ph type="ftr" sz="quarter" idx="4"/>
          </p:nvPr>
        </p:nvSpPr>
        <p:spPr>
          <a:xfrm>
            <a:off x="0" y="8829968"/>
            <a:ext cx="3037840" cy="466433"/>
          </a:xfrm>
        </p:spPr>
        <p:txBody>
          <a:bodyPr/>
          <a:lstStyle/>
          <a:p>
            <a:pPr defTabSz="93135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135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46084" name="Date Placeholder 5"/>
          <p:cNvSpPr>
            <a:spLocks noGrp="1"/>
          </p:cNvSpPr>
          <p:nvPr>
            <p:ph type="dt" sz="quarter"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863" fontAlgn="base">
              <a:spcBef>
                <a:spcPct val="0"/>
              </a:spcBef>
              <a:spcAft>
                <a:spcPct val="0"/>
              </a:spcAft>
            </a:pPr>
            <a:fld id="{52D90798-2654-1F4D-AF7F-5BD59530B040}" type="datetime1">
              <a:rPr lang="en-US">
                <a:solidFill>
                  <a:srgbClr val="000000"/>
                </a:solidFill>
                <a:latin typeface="Segoe UI" panose="020B0502040204020203" pitchFamily="34" charset="0"/>
              </a:rPr>
              <a:pPr defTabSz="931863" fontAlgn="base">
                <a:spcBef>
                  <a:spcPct val="0"/>
                </a:spcBef>
                <a:spcAft>
                  <a:spcPct val="0"/>
                </a:spcAft>
              </a:pPr>
              <a:t>9/26/2019</a:t>
            </a:fld>
            <a:endParaRPr lang="en-US">
              <a:solidFill>
                <a:srgbClr val="000000"/>
              </a:solidFill>
              <a:latin typeface="Segoe UI" panose="020B0502040204020203" pitchFamily="34" charset="0"/>
            </a:endParaRPr>
          </a:p>
        </p:txBody>
      </p:sp>
      <p:sp>
        <p:nvSpPr>
          <p:cNvPr id="46085" name="Slide Number Placeholder 6"/>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863" fontAlgn="base">
              <a:spcBef>
                <a:spcPct val="0"/>
              </a:spcBef>
              <a:spcAft>
                <a:spcPct val="0"/>
              </a:spcAft>
            </a:pPr>
            <a:fld id="{44B3129B-E286-A249-B8A1-C5CBF3880587}" type="slidenum">
              <a:rPr lang="en-US">
                <a:solidFill>
                  <a:srgbClr val="000000"/>
                </a:solidFill>
                <a:latin typeface="Segoe UI" panose="020B0502040204020203" pitchFamily="34" charset="0"/>
              </a:rPr>
              <a:pPr defTabSz="931863" fontAlgn="base">
                <a:spcBef>
                  <a:spcPct val="0"/>
                </a:spcBef>
                <a:spcAft>
                  <a:spcPct val="0"/>
                </a:spcAft>
              </a:pPr>
              <a:t>1</a:t>
            </a:fld>
            <a:endParaRPr lang="en-US">
              <a:solidFill>
                <a:srgbClr val="000000"/>
              </a:solidFill>
              <a:latin typeface="Segoe UI" panose="020B0502040204020203" pitchFamily="34" charset="0"/>
            </a:endParaRPr>
          </a:p>
        </p:txBody>
      </p:sp>
    </p:spTree>
    <p:extLst>
      <p:ext uri="{BB962C8B-B14F-4D97-AF65-F5344CB8AC3E}">
        <p14:creationId xmlns:p14="http://schemas.microsoft.com/office/powerpoint/2010/main" val="2117841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Talk track:</a:t>
            </a:r>
          </a:p>
          <a:p>
            <a:r>
              <a:rPr lang="en-US"/>
              <a:t>The CAF model to governance is a way of approaching governance that allows us to decompose complex and emotional topics into smaller units of actionable change.</a:t>
            </a:r>
          </a:p>
          <a:p>
            <a:r>
              <a:rPr lang="en-US"/>
              <a:t>In the sections on Defining Corporate Policy, we change the topic from alignment to current IT governance requirements to a realistic look at tangible risks created by cloud adoption. Those risks can generate policy &amp; compliance statements and recurring processes, which augment existing IT Governance Policy.</a:t>
            </a:r>
          </a:p>
          <a:p>
            <a:endParaRPr lang="en-US"/>
          </a:p>
          <a:p>
            <a:r>
              <a:rPr lang="en-US"/>
              <a:t>Actioning on those policy statements, is done in one of five buckets of activity that span the governance conversations. In each of the five disciplines, the Cloud Governance Team leverages the Configuration Management capabilities of the Azure Govern and Azure Manage tools to help IT Governance, IT Security, Identity, and Networking teams apply requirements consistently across all Azure adoption.</a:t>
            </a:r>
          </a:p>
          <a:p>
            <a:endParaRPr lang="en-US"/>
          </a:p>
          <a:p>
            <a:r>
              <a:rPr lang="en-US"/>
              <a:t>In this session, we will focus on the tools that establish a foundation for governance in Azure, which can be used to accelerate all five disciplines. These tools will aid in ensuring that the requirements of each discipline is consistently applied, audited, &amp; enforced.</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25515671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Talking points: The five disciplines of cloud governance is a grouping of challenges faced by cloud customers (Both Azure customers and the users of other clouds). This grouping was devised and validated through direct conversations and independent studies across hundreds of hours of interviews. The five disciplines are universal to cloud users as cloud agnostic guiding principles. They are ranked in order of concern, based on user feedback. </a:t>
            </a:r>
          </a:p>
          <a:p>
            <a:endParaRPr lang="en-US"/>
          </a:p>
          <a:p>
            <a:r>
              <a:rPr lang="en-US"/>
              <a:t>Unfortunately, implementation of those disciplines is very cloud specific. Lets step through approaches to action on the five disciplines in Azure.</a:t>
            </a:r>
          </a:p>
          <a:p>
            <a:endParaRPr lang="en-US"/>
          </a:p>
          <a:p>
            <a:r>
              <a:rPr lang="en-US" b="1"/>
              <a:t>Animation 1:</a:t>
            </a:r>
            <a:r>
              <a:rPr lang="en-US"/>
              <a:t> Configuration Management – Is the first of 2 bookends that represent the domain of the Cloud Governance Team. Cloud Governance shares many commonalities with DevOps and is rooting firmly in configuration management. Establishing a Governance MVP rooting in proper nomenclature, subscription strategies, resource grouping, and resource tagging strategies is vital. Those initial strategies (AND ALL OTHER GOVERNANCE IMPLEMENTATION) is then executed through governance tools consisting of Azure Blueprints, Azure Policy, Azure Resource Manager Templates, Azure Management Groups, and Azure Resource Groups. Master these tools and concepts and incremental governance will flow smoothly.</a:t>
            </a:r>
          </a:p>
          <a:p>
            <a:endParaRPr lang="en-US"/>
          </a:p>
          <a:p>
            <a:r>
              <a:rPr lang="en-US"/>
              <a:t>Additional partners in this discipline should include Disaster Recovery, Business Continuity, and/or DevOps specialists, when available.</a:t>
            </a:r>
          </a:p>
          <a:p>
            <a:endParaRPr lang="en-US"/>
          </a:p>
          <a:p>
            <a:r>
              <a:rPr lang="en-US"/>
              <a:t>Animation 2: Identity is still the domain of identity experts. As identity policies and requirements are defined, governance tooling and processes from the Configuration Management discipline can govern application of those requirements across all deployments.</a:t>
            </a:r>
          </a:p>
          <a:p>
            <a:endParaRPr lang="en-US"/>
          </a:p>
          <a:p>
            <a:r>
              <a:rPr lang="en-US"/>
              <a:t>Animation 3: Resource management is the domain of IT ops or Cloud operations. However, the governance team aids in identifying what needs monitoring &amp; to what level of criticality. Governance tooling and processes from the Configuration Management discipline enforces the discoverability of assets and other operations requirements, across all deployments.</a:t>
            </a:r>
          </a:p>
          <a:p>
            <a:endParaRPr lang="en-US"/>
          </a:p>
          <a:p>
            <a:pPr marL="0" marR="0" lvl="0" indent="0" algn="l" defTabSz="932742" rtl="0" eaLnBrk="1" fontAlgn="auto" latinLnBrk="0" hangingPunct="1">
              <a:lnSpc>
                <a:spcPct val="90000"/>
              </a:lnSpc>
              <a:spcBef>
                <a:spcPts val="0"/>
              </a:spcBef>
              <a:spcAft>
                <a:spcPts val="340"/>
              </a:spcAft>
              <a:buClrTx/>
              <a:buSzTx/>
              <a:buFontTx/>
              <a:buNone/>
              <a:tabLst/>
              <a:defRPr/>
            </a:pPr>
            <a:r>
              <a:rPr lang="en-US"/>
              <a:t>Animation 4: Security Management is the domain of IT Security or Cyber Security specialists. They should define all security requirements. However, the governance team aids in identifying data classifications and protection levels. Governance tooling and processes from the Configuration Management discipline enforces the application of security requirements, across all deployments.</a:t>
            </a:r>
          </a:p>
          <a:p>
            <a:endParaRPr lang="en-US"/>
          </a:p>
          <a:p>
            <a:r>
              <a:rPr lang="en-US" b="1"/>
              <a:t>Animation 5:</a:t>
            </a:r>
            <a:r>
              <a:rPr lang="en-US"/>
              <a:t> Cost Management is the second book end for the domain of the Cloud Governance Team. It is also one of the most common concerns among customers. Just as configuration management is important to rapid governance implementation. Azure Cost Management or Cloudyn is important for control of costs in the cloud. Providing a holistic view of spend and a centralized means of controlling spend is a very important aspect of Cloud Governance. In fact, it is commonly the first and clearest justification for investments in Cloud Governance.</a:t>
            </a:r>
          </a:p>
          <a:p>
            <a:endParaRPr lang="en-US"/>
          </a:p>
          <a:p>
            <a:r>
              <a:rPr lang="en-US"/>
              <a:t>Cloud governance depends on a partnership with many teams. Likewise, those teams will come to depend on Cloud Governance for comprehensive and swift application of policy across cloud solutions. This model helps better align corporate policy to governance actions and the impacted teams.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12841515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What third parties can be used to accomplish similar goals?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3549525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gradFill>
                  <a:gsLst>
                    <a:gs pos="2917">
                      <a:schemeClr val="tx1"/>
                    </a:gs>
                    <a:gs pos="30000">
                      <a:schemeClr val="tx1"/>
                    </a:gs>
                  </a:gsLst>
                  <a:lin ang="5400000" scaled="0"/>
                </a:gradFill>
              </a:rPr>
              <a:t>For each of these questions, assume the Cloud Adoption Team and Cloud Governance Team are in the room for planning discussions.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40691706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56148"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9/26/2019 5:52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5033878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gradFill>
                  <a:gsLst>
                    <a:gs pos="2917">
                      <a:schemeClr val="tx1"/>
                    </a:gs>
                    <a:gs pos="30000">
                      <a:schemeClr val="tx1"/>
                    </a:gs>
                  </a:gsLst>
                  <a:lin ang="5400000" scaled="0"/>
                </a:gradFill>
              </a:rPr>
              <a:t>For each of these questions, assume the Cloud Adoption Team and Cloud Governance Team are in the room for planning discussions.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18481881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56148"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9/26/2019 5:52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13389835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an MVP for resource consistency. </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33105657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a:t>
            </a:r>
          </a:p>
          <a:p>
            <a:pPr>
              <a:lnSpc>
                <a:spcPct val="90000"/>
              </a:lnSpc>
              <a:spcAft>
                <a:spcPts val="600"/>
              </a:spcAft>
            </a:pPr>
            <a:r>
              <a:rPr lang="en-US" sz="1200" b="1" dirty="0">
                <a:gradFill>
                  <a:gsLst>
                    <a:gs pos="2917">
                      <a:schemeClr val="tx1"/>
                    </a:gs>
                    <a:gs pos="30000">
                      <a:schemeClr val="tx1"/>
                    </a:gs>
                  </a:gsLst>
                  <a:lin ang="5400000" scaled="0"/>
                </a:gradFill>
              </a:rPr>
              <a:t>Current State</a:t>
            </a:r>
            <a:endParaRPr lang="en-US" sz="1100" b="1" dirty="0">
              <a:gradFill>
                <a:gsLst>
                  <a:gs pos="2917">
                    <a:schemeClr val="tx1"/>
                  </a:gs>
                  <a:gs pos="30000">
                    <a:schemeClr val="tx1"/>
                  </a:gs>
                </a:gsLst>
                <a:lin ang="5400000" scaled="0"/>
              </a:gradFill>
            </a:endParaRPr>
          </a:p>
          <a:p>
            <a:pPr lvl="0"/>
            <a:r>
              <a:rPr lang="en-US" sz="900" dirty="0"/>
              <a:t>- Sales and operations in multiple geographies – global customer base</a:t>
            </a:r>
          </a:p>
          <a:p>
            <a:pPr lvl="0"/>
            <a:r>
              <a:rPr lang="en-US" sz="900" dirty="0"/>
              <a:t>- Three business units</a:t>
            </a:r>
          </a:p>
          <a:p>
            <a:pPr lvl="0"/>
            <a:r>
              <a:rPr lang="en-US" sz="900" dirty="0"/>
              <a:t>- Budget is a complex matrix across business unit and geography</a:t>
            </a:r>
          </a:p>
          <a:p>
            <a:pPr lvl="0"/>
            <a:r>
              <a:rPr lang="en-US" sz="900" dirty="0"/>
              <a:t>- 20 privately-owned datacenters around the globe </a:t>
            </a:r>
          </a:p>
          <a:p>
            <a:pPr lvl="0"/>
            <a:r>
              <a:rPr lang="en-US" sz="900" dirty="0"/>
              <a:t>- Loosely-coupled global WAN </a:t>
            </a:r>
          </a:p>
          <a:p>
            <a:pPr lvl="0"/>
            <a:r>
              <a:rPr lang="en-US" sz="900" dirty="0"/>
              <a:t>- All end user email accounts are in Office 365</a:t>
            </a:r>
          </a:p>
          <a:p>
            <a:r>
              <a:rPr lang="en-US" sz="900" dirty="0"/>
              <a:t>- The CIO and CFO want to move two data centers and 5,000 VMs in 36 </a:t>
            </a:r>
            <a:r>
              <a:rPr lang="en-US" sz="900" dirty="0" err="1"/>
              <a:t>mo</a:t>
            </a:r>
            <a:endParaRPr lang="en-US" sz="900" dirty="0"/>
          </a:p>
          <a:p>
            <a:r>
              <a:rPr lang="en-US" sz="900" dirty="0"/>
              <a:t>- There is no interest in investing in cloud governance, but a few cloud architects want to get ready for the inevitable.</a:t>
            </a:r>
          </a:p>
          <a:p>
            <a:pPr lvl="0"/>
            <a:endParaRPr lang="en-US" sz="900" dirty="0"/>
          </a:p>
          <a:p>
            <a:pPr lvl="0"/>
            <a:r>
              <a:rPr lang="en-US" sz="900" dirty="0"/>
              <a:t>IT governance policy states that customer personally identifiable information (PII), financial data, and mission critical workloads must be hosted on assets owned directly by the company. The CIO is working on changing this policy.</a:t>
            </a:r>
          </a:p>
          <a:p>
            <a:endParaRPr lang="en-US" dirty="0"/>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16934527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3168333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defTabSz="932316" fontAlgn="auto">
              <a:spcBef>
                <a:spcPts val="0"/>
              </a:spcBef>
              <a:spcAft>
                <a:spcPts val="0"/>
              </a:spcAft>
              <a:defRPr/>
            </a:pPr>
            <a:endParaRPr lang="en-US" sz="1224">
              <a:ea typeface="+mn-ea"/>
              <a:cs typeface="+mn-cs"/>
            </a:endParaRPr>
          </a:p>
        </p:txBody>
      </p:sp>
      <p:sp>
        <p:nvSpPr>
          <p:cNvPr id="5" name="Footer Placeholder 4"/>
          <p:cNvSpPr>
            <a:spLocks noGrp="1"/>
          </p:cNvSpPr>
          <p:nvPr>
            <p:ph type="ftr" sz="quarter" idx="4"/>
          </p:nvPr>
        </p:nvSpPr>
        <p:spPr>
          <a:xfrm>
            <a:off x="0" y="8829968"/>
            <a:ext cx="3037840" cy="466433"/>
          </a:xfrm>
        </p:spPr>
        <p:txBody>
          <a:bodyPr/>
          <a:lstStyle/>
          <a:p>
            <a:pPr defTabSz="93135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135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46084" name="Date Placeholder 5"/>
          <p:cNvSpPr>
            <a:spLocks noGrp="1"/>
          </p:cNvSpPr>
          <p:nvPr>
            <p:ph type="dt" sz="quarter"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863" fontAlgn="base">
              <a:spcBef>
                <a:spcPct val="0"/>
              </a:spcBef>
              <a:spcAft>
                <a:spcPct val="0"/>
              </a:spcAft>
            </a:pPr>
            <a:fld id="{52D90798-2654-1F4D-AF7F-5BD59530B040}" type="datetime1">
              <a:rPr lang="en-US">
                <a:solidFill>
                  <a:srgbClr val="000000"/>
                </a:solidFill>
                <a:latin typeface="Segoe UI" panose="020B0502040204020203" pitchFamily="34" charset="0"/>
              </a:rPr>
              <a:pPr defTabSz="931863" fontAlgn="base">
                <a:spcBef>
                  <a:spcPct val="0"/>
                </a:spcBef>
                <a:spcAft>
                  <a:spcPct val="0"/>
                </a:spcAft>
              </a:pPr>
              <a:t>9/26/2019</a:t>
            </a:fld>
            <a:endParaRPr lang="en-US">
              <a:solidFill>
                <a:srgbClr val="000000"/>
              </a:solidFill>
              <a:latin typeface="Segoe UI" panose="020B0502040204020203" pitchFamily="34" charset="0"/>
            </a:endParaRPr>
          </a:p>
        </p:txBody>
      </p:sp>
      <p:sp>
        <p:nvSpPr>
          <p:cNvPr id="46085" name="Slide Number Placeholder 6"/>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defTabSz="931863" fontAlgn="base">
              <a:spcBef>
                <a:spcPct val="0"/>
              </a:spcBef>
              <a:spcAft>
                <a:spcPct val="0"/>
              </a:spcAft>
            </a:pPr>
            <a:fld id="{44B3129B-E286-A249-B8A1-C5CBF3880587}" type="slidenum">
              <a:rPr lang="en-US">
                <a:solidFill>
                  <a:srgbClr val="000000"/>
                </a:solidFill>
                <a:latin typeface="Segoe UI" panose="020B0502040204020203" pitchFamily="34" charset="0"/>
              </a:rPr>
              <a:pPr defTabSz="931863" fontAlgn="base">
                <a:spcBef>
                  <a:spcPct val="0"/>
                </a:spcBef>
                <a:spcAft>
                  <a:spcPct val="0"/>
                </a:spcAft>
              </a:pPr>
              <a:t>2</a:t>
            </a:fld>
            <a:endParaRPr lang="en-US">
              <a:solidFill>
                <a:srgbClr val="000000"/>
              </a:solidFill>
              <a:latin typeface="Segoe UI" panose="020B0502040204020203" pitchFamily="34" charset="0"/>
            </a:endParaRPr>
          </a:p>
        </p:txBody>
      </p:sp>
    </p:spTree>
    <p:extLst>
      <p:ext uri="{BB962C8B-B14F-4D97-AF65-F5344CB8AC3E}">
        <p14:creationId xmlns:p14="http://schemas.microsoft.com/office/powerpoint/2010/main" val="13780578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56148"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9/26/2019 5:52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21529900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track:</a:t>
            </a:r>
          </a:p>
          <a:p>
            <a:r>
              <a:rPr lang="en-US" dirty="0"/>
              <a:t>The CAF model to governance is a way of approaching governance that allows us to decompose complex and emotional topics into smaller units of actionable change.</a:t>
            </a:r>
          </a:p>
          <a:p>
            <a:r>
              <a:rPr lang="en-US" dirty="0"/>
              <a:t>In the sections on Defining Corporate Policy, we change the topic from alignment to current IT governance requirements to a realistic look at tangible risks created by cloud adoption. Those risks can generate policy &amp; compliance statements and recurring processes, which augment existing IT Governance Policy.</a:t>
            </a:r>
          </a:p>
          <a:p>
            <a:endParaRPr lang="en-US" dirty="0"/>
          </a:p>
          <a:p>
            <a:r>
              <a:rPr lang="en-US" dirty="0"/>
              <a:t>Actioning on those policy statements, is done in one of five buckets of activity that span the governance conversations. In each of the five disciplines, the Cloud Governance Team leverages the Configuration Management capabilities of the Azure Govern and Azure Manage tools to help IT Governance, IT Security, Identity, and Networking teams apply requirements consistently across all Azure adoption.</a:t>
            </a:r>
          </a:p>
          <a:p>
            <a:endParaRPr lang="en-US" dirty="0"/>
          </a:p>
          <a:p>
            <a:r>
              <a:rPr lang="en-US" dirty="0"/>
              <a:t>In this session, we will focus on the tools that establish a foundation for governance in Azure, which can be used to accelerate all five disciplines. These tools will aid in ensuring that the requirements of each discipline is consistently applied, audited, &amp; enforced.</a:t>
            </a:r>
          </a:p>
          <a:p>
            <a:endParaRPr lang="en-US" dirty="0"/>
          </a:p>
          <a:p>
            <a:pPr>
              <a:lnSpc>
                <a:spcPct val="90000"/>
              </a:lnSpc>
              <a:spcAft>
                <a:spcPts val="600"/>
              </a:spcAft>
            </a:pPr>
            <a:r>
              <a:rPr lang="en-US" sz="1200" b="1" dirty="0">
                <a:gradFill>
                  <a:gsLst>
                    <a:gs pos="2917">
                      <a:schemeClr val="tx1"/>
                    </a:gs>
                    <a:gs pos="30000">
                      <a:schemeClr val="tx1"/>
                    </a:gs>
                  </a:gsLst>
                  <a:lin ang="5400000" scaled="0"/>
                </a:gradFill>
              </a:rPr>
              <a:t>Corporate Policy</a:t>
            </a:r>
          </a:p>
          <a:p>
            <a:pPr marL="342900" indent="-342900">
              <a:buFont typeface="Arial" panose="020B0604020202020204" pitchFamily="34" charset="0"/>
              <a:buChar char="•"/>
            </a:pPr>
            <a:r>
              <a:rPr lang="en-US" sz="900" dirty="0"/>
              <a:t>Data Breach is the primary risk.</a:t>
            </a:r>
          </a:p>
          <a:p>
            <a:pPr marL="342900" indent="-342900">
              <a:buFont typeface="Arial" panose="020B0604020202020204" pitchFamily="34" charset="0"/>
              <a:buChar char="•"/>
            </a:pPr>
            <a:r>
              <a:rPr lang="en-US" sz="900" dirty="0"/>
              <a:t>All policy statements should focus on reducing the risk of breach through segmentation, isolation, authentication control, </a:t>
            </a:r>
            <a:r>
              <a:rPr lang="en-US" sz="900" dirty="0" err="1"/>
              <a:t>etc</a:t>
            </a:r>
            <a:r>
              <a:rPr lang="en-US" sz="900" dirty="0"/>
              <a:t>…</a:t>
            </a:r>
          </a:p>
          <a:p>
            <a:pPr>
              <a:lnSpc>
                <a:spcPct val="90000"/>
              </a:lnSpc>
              <a:spcAft>
                <a:spcPts val="600"/>
              </a:spcAft>
            </a:pPr>
            <a:r>
              <a:rPr lang="en-US" sz="1000" b="1" dirty="0">
                <a:gradFill>
                  <a:gsLst>
                    <a:gs pos="2917">
                      <a:schemeClr val="tx1"/>
                    </a:gs>
                    <a:gs pos="30000">
                      <a:schemeClr val="tx1"/>
                    </a:gs>
                  </a:gsLst>
                  <a:lin ang="5400000" scaled="0"/>
                </a:gradFill>
              </a:rPr>
              <a:t>Risk Discovered</a:t>
            </a:r>
            <a:endParaRPr lang="en-US" sz="900" b="1" dirty="0">
              <a:gradFill>
                <a:gsLst>
                  <a:gs pos="2917">
                    <a:schemeClr val="tx1"/>
                  </a:gs>
                  <a:gs pos="30000">
                    <a:schemeClr val="tx1"/>
                  </a:gs>
                </a:gsLst>
                <a:lin ang="5400000" scaled="0"/>
              </a:gradFill>
            </a:endParaRPr>
          </a:p>
          <a:p>
            <a:pPr>
              <a:lnSpc>
                <a:spcPct val="90000"/>
              </a:lnSpc>
              <a:spcAft>
                <a:spcPts val="600"/>
              </a:spcAft>
            </a:pPr>
            <a:r>
              <a:rPr lang="en-US" sz="900" dirty="0">
                <a:gradFill>
                  <a:gsLst>
                    <a:gs pos="2917">
                      <a:schemeClr val="tx1"/>
                    </a:gs>
                    <a:gs pos="30000">
                      <a:schemeClr val="tx1"/>
                    </a:gs>
                  </a:gsLst>
                  <a:lin ang="5400000" scaled="0"/>
                </a:gradFill>
              </a:rPr>
              <a:t>Adoption plans now include a need to host protected data in the cloud. This data is sensitive but not governed by 3</a:t>
            </a:r>
            <a:r>
              <a:rPr lang="en-US" sz="900" baseline="30000" dirty="0">
                <a:gradFill>
                  <a:gsLst>
                    <a:gs pos="2917">
                      <a:schemeClr val="tx1"/>
                    </a:gs>
                    <a:gs pos="30000">
                      <a:schemeClr val="tx1"/>
                    </a:gs>
                  </a:gsLst>
                  <a:lin ang="5400000" scaled="0"/>
                </a:gradFill>
              </a:rPr>
              <a:t>rd</a:t>
            </a:r>
            <a:r>
              <a:rPr lang="en-US" sz="900" dirty="0">
                <a:gradFill>
                  <a:gsLst>
                    <a:gs pos="2917">
                      <a:schemeClr val="tx1"/>
                    </a:gs>
                    <a:gs pos="30000">
                      <a:schemeClr val="tx1"/>
                    </a:gs>
                  </a:gsLst>
                  <a:lin ang="5400000" scaled="0"/>
                </a:gradFill>
              </a:rPr>
              <a:t> party compliance.</a:t>
            </a:r>
          </a:p>
          <a:p>
            <a:endParaRPr lang="en-US" dirty="0"/>
          </a:p>
          <a:p>
            <a:endParaRPr lang="en-US" dirty="0"/>
          </a:p>
          <a:p>
            <a:r>
              <a:rPr lang="en-US" dirty="0"/>
              <a:t>Suggestions:</a:t>
            </a:r>
          </a:p>
          <a:p>
            <a:pPr marL="171450" indent="-171450">
              <a:buFontTx/>
              <a:buChar char="-"/>
            </a:pPr>
            <a:r>
              <a:rPr lang="en-US" dirty="0"/>
              <a:t>This could consume a lot of time.</a:t>
            </a:r>
          </a:p>
          <a:p>
            <a:pPr marL="171450" indent="-171450">
              <a:buFontTx/>
              <a:buChar char="-"/>
            </a:pPr>
            <a:r>
              <a:rPr lang="en-US" dirty="0"/>
              <a:t>The time could be higher for those that are not native English speakers</a:t>
            </a:r>
          </a:p>
          <a:p>
            <a:pPr marL="171450" indent="-171450">
              <a:buFontTx/>
              <a:buChar char="-"/>
            </a:pPr>
            <a:r>
              <a:rPr lang="en-US" dirty="0"/>
              <a:t>Where is the reference materials to help them think through potential solutions</a:t>
            </a:r>
          </a:p>
          <a:p>
            <a:pPr marL="0" indent="0">
              <a:buFontTx/>
              <a:buNone/>
            </a:pPr>
            <a:endParaRPr lang="en-US" dirty="0"/>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16934527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Aft>
                <a:spcPts val="600"/>
              </a:spcAft>
            </a:pPr>
            <a:r>
              <a:rPr lang="en-US" sz="1000" b="1" dirty="0">
                <a:gradFill>
                  <a:gsLst>
                    <a:gs pos="2917">
                      <a:schemeClr val="tx1"/>
                    </a:gs>
                    <a:gs pos="30000">
                      <a:schemeClr val="tx1"/>
                    </a:gs>
                  </a:gsLst>
                  <a:lin ang="5400000" scaled="0"/>
                </a:gradFill>
              </a:rPr>
              <a:t>Risk discovered</a:t>
            </a:r>
          </a:p>
          <a:p>
            <a:pPr>
              <a:lnSpc>
                <a:spcPct val="90000"/>
              </a:lnSpc>
              <a:spcAft>
                <a:spcPts val="600"/>
              </a:spcAft>
            </a:pPr>
            <a:r>
              <a:rPr lang="en-US" sz="900" dirty="0">
                <a:gradFill>
                  <a:gsLst>
                    <a:gs pos="2917">
                      <a:schemeClr val="tx1"/>
                    </a:gs>
                    <a:gs pos="30000">
                      <a:schemeClr val="tx1"/>
                    </a:gs>
                  </a:gsLst>
                  <a:lin ang="5400000" scaled="0"/>
                </a:gradFill>
              </a:rPr>
              <a:t>Costs are mushrooming. The CFO is concerned with budget overrun. A report is needed to show spend by business unit. Controls are needed to limit expenses.</a:t>
            </a:r>
            <a:endParaRPr lang="en-US" dirty="0"/>
          </a:p>
          <a:p>
            <a:endParaRPr lang="en-US" dirty="0"/>
          </a:p>
          <a:p>
            <a:r>
              <a:rPr lang="en-US" dirty="0"/>
              <a:t>Review and adjust this pattern to fit before presenting to the customer.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15319816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33</a:t>
            </a:fld>
            <a:endParaRPr lang="en-US"/>
          </a:p>
        </p:txBody>
      </p:sp>
    </p:spTree>
    <p:extLst>
      <p:ext uri="{BB962C8B-B14F-4D97-AF65-F5344CB8AC3E}">
        <p14:creationId xmlns:p14="http://schemas.microsoft.com/office/powerpoint/2010/main" val="10446167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3145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F558CAF-ED4A-48B5-B365-EB5B674553D1}" type="datetime8">
              <a:rPr lang="en-US" smtClean="0"/>
              <a:pPr/>
              <a:t>9/26/2019 5:52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20197185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56148"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9/26/2019 5:52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38</a:t>
            </a:fld>
            <a:endParaRPr lang="en-US"/>
          </a:p>
        </p:txBody>
      </p:sp>
    </p:spTree>
    <p:extLst>
      <p:ext uri="{BB962C8B-B14F-4D97-AF65-F5344CB8AC3E}">
        <p14:creationId xmlns:p14="http://schemas.microsoft.com/office/powerpoint/2010/main" val="3344902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62C61DAB-D93E-49CA-B245-379601CFE8D0}"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9/26/2019 5:52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42526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09189" lvl="1" indent="0">
              <a:buNone/>
            </a:pPr>
            <a:endParaRPr lang="en-US" sz="900" dirty="0"/>
          </a:p>
        </p:txBody>
      </p:sp>
      <p:sp>
        <p:nvSpPr>
          <p:cNvPr id="5" name="Date Placeholder 4"/>
          <p:cNvSpPr>
            <a:spLocks noGrp="1"/>
          </p:cNvSpPr>
          <p:nvPr>
            <p:ph type="dt" idx="10"/>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F22B3E36-5CE0-4CB7-82DE-38A88C71BFA8}" type="datetime1">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9/26/2019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78016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Pablo</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2C6791-C31D-4A05-911A-039A84C245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9926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9/26/2019 5:52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001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ltLang="en-US">
                <a:latin typeface="Times New Roman" panose="02020603050405020304" pitchFamily="18" charset="0"/>
              </a:rPr>
              <a:t>Governance is about achieving strategic objectives (performance) while meeting legal, regulatory, contractual, and other obligatory requirements often supported by policies (conformance). The goal is to achieve both in a balanced way.</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85735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56148"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9/26/2019 5:52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39347841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56148"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9/26/2019 5:52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41955672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9.jpe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7.jpeg"/><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3" Type="http://schemas.openxmlformats.org/officeDocument/2006/relationships/slideMaster" Target="../slideMasters/slideMaster5.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37.emf"/><Relationship Id="rId4" Type="http://schemas.openxmlformats.org/officeDocument/2006/relationships/oleObject" Target="../embeddings/oleObject1.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Master" Target="../slideMasters/slideMaster7.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7.xml"/></Relationships>
</file>

<file path=ppt/slideLayouts/_rels/slideLayout15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7.tiff"/><Relationship Id="rId1" Type="http://schemas.openxmlformats.org/officeDocument/2006/relationships/slideMaster" Target="../slideMasters/slideMaster7.xml"/></Relationships>
</file>

<file path=ppt/slideLayouts/_rels/slideLayout16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7.tiff"/><Relationship Id="rId1" Type="http://schemas.openxmlformats.org/officeDocument/2006/relationships/slideMaster" Target="../slideMasters/slideMaster7.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6.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jpg"/><Relationship Id="rId1" Type="http://schemas.openxmlformats.org/officeDocument/2006/relationships/slideMaster" Target="../slideMasters/slideMaster7.xml"/><Relationship Id="rId4" Type="http://schemas.openxmlformats.org/officeDocument/2006/relationships/image" Target="../media/image30.jpg"/></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7.xml"/></Relationships>
</file>

<file path=ppt/slideLayouts/_rels/slideLayout172.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jpg"/><Relationship Id="rId1" Type="http://schemas.openxmlformats.org/officeDocument/2006/relationships/slideMaster" Target="../slideMasters/slideMaster7.xml"/><Relationship Id="rId4" Type="http://schemas.openxmlformats.org/officeDocument/2006/relationships/image" Target="../media/image34.jpg"/></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7.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7.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7.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7.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6.xml.rels><?xml version="1.0" encoding="UTF-8" standalone="yes"?>
<Relationships xmlns="http://schemas.openxmlformats.org/package/2006/relationships"><Relationship Id="rId3" Type="http://schemas.openxmlformats.org/officeDocument/2006/relationships/slideMaster" Target="../slideMasters/slideMaster7.xml"/><Relationship Id="rId2" Type="http://schemas.openxmlformats.org/officeDocument/2006/relationships/tags" Target="../tags/tag2.xml"/><Relationship Id="rId1" Type="http://schemas.openxmlformats.org/officeDocument/2006/relationships/vmlDrawing" Target="../drawings/vmlDrawing2.vml"/><Relationship Id="rId5" Type="http://schemas.openxmlformats.org/officeDocument/2006/relationships/image" Target="../media/image38.emf"/><Relationship Id="rId4" Type="http://schemas.openxmlformats.org/officeDocument/2006/relationships/oleObject" Target="../embeddings/oleObject2.bin"/></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7.jpeg"/><Relationship Id="rId1" Type="http://schemas.openxmlformats.org/officeDocument/2006/relationships/slideMaster" Target="../slideMasters/slideMaster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8.emf"/><Relationship Id="rId1" Type="http://schemas.openxmlformats.org/officeDocument/2006/relationships/slideMaster" Target="../slideMasters/slideMaster9.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0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Master" Target="../slideMasters/slideMaster9.xml"/><Relationship Id="rId4" Type="http://schemas.openxmlformats.org/officeDocument/2006/relationships/image" Target="../media/image43.jpg"/></Relationships>
</file>

<file path=ppt/slideLayouts/_rels/slideLayout20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Master" Target="../slideMasters/slideMaster9.xml"/><Relationship Id="rId4" Type="http://schemas.openxmlformats.org/officeDocument/2006/relationships/image" Target="../media/image43.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Master" Target="../slideMasters/slideMaster9.xml"/><Relationship Id="rId4" Type="http://schemas.openxmlformats.org/officeDocument/2006/relationships/image" Target="../media/image43.jpg"/></Relationships>
</file>

<file path=ppt/slideLayouts/_rels/slideLayout211.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9.xml"/></Relationships>
</file>

<file path=ppt/slideLayouts/_rels/slideLayout212.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Master" Target="../slideMasters/slideMaster9.xml"/></Relationships>
</file>

<file path=ppt/slideLayouts/_rels/slideLayout213.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Master" Target="../slideMasters/slideMaster9.xml"/></Relationships>
</file>

<file path=ppt/slideLayouts/_rels/slideLayout214.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Master" Target="../slideMasters/slideMaster9.xml"/></Relationships>
</file>

<file path=ppt/slideLayouts/_rels/slideLayout215.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9.xml"/></Relationships>
</file>

<file path=ppt/slideLayouts/_rels/slideLayout216.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9.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Master" Target="../slideMasters/slideMaster9.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9.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Master" Target="../slideMasters/slideMaster3.xml"/><Relationship Id="rId4" Type="http://schemas.openxmlformats.org/officeDocument/2006/relationships/image" Target="../media/image16.pn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0.jpeg"/><Relationship Id="rId1" Type="http://schemas.openxmlformats.org/officeDocument/2006/relationships/slideMaster" Target="../slideMasters/slideMaster3.xml"/><Relationship Id="rId4" Type="http://schemas.openxmlformats.org/officeDocument/2006/relationships/image" Target="../media/image16.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1.jpeg"/><Relationship Id="rId1" Type="http://schemas.openxmlformats.org/officeDocument/2006/relationships/slideMaster" Target="../slideMasters/slideMaster3.xml"/><Relationship Id="rId4" Type="http://schemas.openxmlformats.org/officeDocument/2006/relationships/image" Target="../media/image16.png"/></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7.tiff"/><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7.tiff"/><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jpg"/><Relationship Id="rId1" Type="http://schemas.openxmlformats.org/officeDocument/2006/relationships/slideMaster" Target="../slideMasters/slideMaster4.xml"/><Relationship Id="rId4" Type="http://schemas.openxmlformats.org/officeDocument/2006/relationships/image" Target="../media/image30.jp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jpg"/><Relationship Id="rId1" Type="http://schemas.openxmlformats.org/officeDocument/2006/relationships/slideMaster" Target="../slideMasters/slideMaster4.xml"/><Relationship Id="rId4" Type="http://schemas.openxmlformats.org/officeDocument/2006/relationships/image" Target="../media/image34.jpg"/></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Title Slide 8">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494122-69F5-4CF9-8D2A-74CCF47E57C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4888" cy="6994525"/>
          </a:xfrm>
          <a:prstGeom prst="rect">
            <a:avLst/>
          </a:prstGeom>
        </p:spPr>
      </p:pic>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11154508" y="6452620"/>
            <a:ext cx="1005712" cy="195077"/>
          </a:xfrm>
          <a:prstGeom prst="rect">
            <a:avLst/>
          </a:prstGeom>
        </p:spPr>
      </p:pic>
      <p:sp>
        <p:nvSpPr>
          <p:cNvPr id="17" name="Rectangle 16"/>
          <p:cNvSpPr/>
          <p:nvPr userDrawn="1"/>
        </p:nvSpPr>
        <p:spPr bwMode="gray">
          <a:xfrm>
            <a:off x="274668" y="4316638"/>
            <a:ext cx="8304976" cy="2576740"/>
          </a:xfrm>
          <a:prstGeom prst="rect">
            <a:avLst/>
          </a:prstGeom>
          <a:solidFill>
            <a:srgbClr val="0078D7">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7" tIns="146285" rIns="182857" bIns="146285" numCol="1" spcCol="0" rtlCol="0" fromWordArt="0" anchor="t" anchorCtr="0" forceAA="0" compatLnSpc="1">
            <a:prstTxWarp prst="textNoShape">
              <a:avLst/>
            </a:prstTxWarp>
            <a:noAutofit/>
          </a:bodyPr>
          <a:lstStyle/>
          <a:p>
            <a:pPr marL="0" marR="0" lvl="0" indent="0" algn="ctr" defTabSz="93237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Title 1"/>
          <p:cNvSpPr>
            <a:spLocks noGrp="1"/>
          </p:cNvSpPr>
          <p:nvPr>
            <p:ph type="title" hasCustomPrompt="1"/>
          </p:nvPr>
        </p:nvSpPr>
        <p:spPr bwMode="ltGray">
          <a:xfrm>
            <a:off x="274668" y="4335462"/>
            <a:ext cx="8304976" cy="1676400"/>
          </a:xfrm>
          <a:noFill/>
        </p:spPr>
        <p:txBody>
          <a:bodyPr lIns="146304" tIns="91440" rIns="146304" bIns="91440" anchor="t" anchorCtr="0"/>
          <a:lstStyle>
            <a:lvl1pPr>
              <a:defRPr sz="5399" spc="-100" baseline="0">
                <a:gradFill>
                  <a:gsLst>
                    <a:gs pos="5833">
                      <a:srgbClr val="FFFFFF"/>
                    </a:gs>
                    <a:gs pos="18000">
                      <a:srgbClr val="FFFFFF"/>
                    </a:gs>
                  </a:gsLst>
                  <a:lin ang="5400000" scaled="0"/>
                </a:gradFill>
              </a:defRPr>
            </a:lvl1pPr>
          </a:lstStyle>
          <a:p>
            <a:r>
              <a:rPr lang="en-US"/>
              <a:t>Presentation title</a:t>
            </a:r>
          </a:p>
        </p:txBody>
      </p:sp>
      <p:sp>
        <p:nvSpPr>
          <p:cNvPr id="14" name="Text Placeholder 2"/>
          <p:cNvSpPr>
            <a:spLocks noGrp="1"/>
          </p:cNvSpPr>
          <p:nvPr>
            <p:ph type="body" sz="quarter" idx="14"/>
          </p:nvPr>
        </p:nvSpPr>
        <p:spPr bwMode="ltGray">
          <a:xfrm>
            <a:off x="274668" y="6011862"/>
            <a:ext cx="8304976" cy="881516"/>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a:t>Click to edit Master text styles</a:t>
            </a:r>
          </a:p>
        </p:txBody>
      </p:sp>
    </p:spTree>
    <p:extLst>
      <p:ext uri="{BB962C8B-B14F-4D97-AF65-F5344CB8AC3E}">
        <p14:creationId xmlns:p14="http://schemas.microsoft.com/office/powerpoint/2010/main" val="34944338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4" y="1212850"/>
            <a:ext cx="54856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12850"/>
            <a:ext cx="54856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3125" cy="6994525"/>
          </a:xfrm>
          <a:prstGeom prst="rect">
            <a:avLst/>
          </a:prstGeom>
        </p:spPr>
      </p:pic>
      <p:sp>
        <p:nvSpPr>
          <p:cNvPr id="12" name="Rectangle 11"/>
          <p:cNvSpPr/>
          <p:nvPr userDrawn="1"/>
        </p:nvSpPr>
        <p:spPr bwMode="auto">
          <a:xfrm>
            <a:off x="273014" y="2125661"/>
            <a:ext cx="6399984" cy="3657600"/>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1" tIns="146281" rIns="182851" bIns="146281" numCol="1" spcCol="0" rtlCol="0" fromWordArt="0" anchor="t" anchorCtr="0" forceAA="0" compatLnSpc="1">
            <a:prstTxWarp prst="textNoShape">
              <a:avLst/>
            </a:prstTxWarp>
            <a:noAutofit/>
          </a:bodyPr>
          <a:lstStyle/>
          <a:p>
            <a:pPr algn="ctr" defTabSz="932304"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69" y="2119177"/>
            <a:ext cx="6399919" cy="1828800"/>
          </a:xfrm>
          <a:noFill/>
        </p:spPr>
        <p:txBody>
          <a:bodyPr lIns="146304" tIns="91440" rIns="146304" bIns="91440" anchor="t" anchorCtr="0"/>
          <a:lstStyle>
            <a:lvl1pPr>
              <a:defRPr sz="4799" spc="-100" baseline="0">
                <a:gradFill>
                  <a:gsLst>
                    <a:gs pos="91720">
                      <a:srgbClr val="FFFFFF"/>
                    </a:gs>
                    <a:gs pos="75796">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17" y="3954463"/>
            <a:ext cx="6401571" cy="669138"/>
          </a:xfrm>
          <a:noFill/>
        </p:spPr>
        <p:txBody>
          <a:bodyPr wrap="square" lIns="164592" tIns="109728" rIns="164592" bIns="109728">
            <a:spAutoFit/>
          </a:bodyPr>
          <a:lstStyle>
            <a:lvl1pPr marL="0" indent="0">
              <a:spcBef>
                <a:spcPts val="0"/>
              </a:spcBef>
              <a:buNone/>
              <a:defRPr sz="3199">
                <a:gradFill>
                  <a:gsLst>
                    <a:gs pos="91720">
                      <a:srgbClr val="FFFFFF"/>
                    </a:gs>
                    <a:gs pos="75796">
                      <a:srgbClr val="FFFFFF"/>
                    </a:gs>
                  </a:gsLst>
                  <a:lin ang="5400000" scaled="0"/>
                </a:gradFill>
                <a:latin typeface="+mn-lt"/>
              </a:defRPr>
            </a:lvl1pPr>
          </a:lstStyle>
          <a:p>
            <a:pPr lvl="0"/>
            <a:r>
              <a:rPr lang="en-US"/>
              <a:t>Speaker name</a:t>
            </a:r>
          </a:p>
        </p:txBody>
      </p:sp>
      <p:pic>
        <p:nvPicPr>
          <p:cNvPr id="13" name="MS logo white - 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60631" y="479425"/>
            <a:ext cx="1451658" cy="310896"/>
          </a:xfrm>
          <a:prstGeom prst="rect">
            <a:avLst/>
          </a:prstGeom>
        </p:spPr>
      </p:pic>
    </p:spTree>
    <p:extLst>
      <p:ext uri="{BB962C8B-B14F-4D97-AF65-F5344CB8AC3E}">
        <p14:creationId xmlns:p14="http://schemas.microsoft.com/office/powerpoint/2010/main" val="2059337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668" y="2125678"/>
            <a:ext cx="9142769"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666" y="3955786"/>
            <a:ext cx="7314204"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60631" y="479425"/>
            <a:ext cx="1451658" cy="310896"/>
          </a:xfrm>
          <a:prstGeom prst="rect">
            <a:avLst/>
          </a:prstGeom>
        </p:spPr>
      </p:pic>
    </p:spTree>
    <p:extLst>
      <p:ext uri="{BB962C8B-B14F-4D97-AF65-F5344CB8AC3E}">
        <p14:creationId xmlns:p14="http://schemas.microsoft.com/office/powerpoint/2010/main" val="22529012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74667" y="2119180"/>
            <a:ext cx="4937130" cy="1835285"/>
          </a:xfrm>
          <a:noFill/>
        </p:spPr>
        <p:txBody>
          <a:bodyPr lIns="146304" tIns="91440" rIns="146304" bIns="91440" anchor="t" anchorCtr="0"/>
          <a:lstStyle>
            <a:lvl1pPr>
              <a:defRPr sz="4799" spc="-100"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15" y="3954465"/>
            <a:ext cx="4937130" cy="731528"/>
          </a:xfrm>
        </p:spPr>
        <p:txBody>
          <a:bodyPr lIns="164592" tIns="109728" rIns="164592" bIns="109728">
            <a:noAutofit/>
          </a:bodyPr>
          <a:lstStyle>
            <a:lvl1pPr marL="0" indent="0">
              <a:spcBef>
                <a:spcPts val="0"/>
              </a:spcBef>
              <a:buNone/>
              <a:defRPr lang="en-US" sz="3199"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32574"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pic>
        <p:nvPicPr>
          <p:cNvPr id="6"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60631" y="479425"/>
            <a:ext cx="1451658" cy="310896"/>
          </a:xfrm>
          <a:prstGeom prst="rect">
            <a:avLst/>
          </a:prstGeom>
        </p:spPr>
      </p:pic>
      <p:pic>
        <p:nvPicPr>
          <p:cNvPr id="7" name="Picture 6"/>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38971" y="0"/>
            <a:ext cx="6994154" cy="6994525"/>
          </a:xfrm>
          <a:prstGeom prst="rect">
            <a:avLst/>
          </a:prstGeom>
        </p:spPr>
      </p:pic>
    </p:spTree>
    <p:extLst>
      <p:ext uri="{BB962C8B-B14F-4D97-AF65-F5344CB8AC3E}">
        <p14:creationId xmlns:p14="http://schemas.microsoft.com/office/powerpoint/2010/main" val="6232617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4" y="1212850"/>
            <a:ext cx="11887269" cy="2308324"/>
          </a:xfrm>
        </p:spPr>
        <p:txBody>
          <a:bodyPr>
            <a:spAutoFit/>
          </a:bodyPr>
          <a:lstStyle>
            <a:lvl1pPr marL="0" indent="0">
              <a:buNone/>
              <a:defRPr/>
            </a:lvl1pPr>
            <a:lvl2pPr marL="228560" indent="0">
              <a:buNone/>
              <a:defRPr/>
            </a:lvl2pPr>
            <a:lvl3pPr marL="457117" indent="0">
              <a:buNone/>
              <a:defRPr/>
            </a:lvl3pPr>
            <a:lvl4pPr marL="685677" indent="0">
              <a:buNone/>
              <a:defRPr/>
            </a:lvl4pPr>
            <a:lvl5pPr marL="914235"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5764698"/>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668" y="1211288"/>
            <a:ext cx="11887269"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464124"/>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6" y="1211287"/>
            <a:ext cx="5485699" cy="2157514"/>
          </a:xfrm>
        </p:spPr>
        <p:txBody>
          <a:bodyPr wrap="square">
            <a:spAutoFit/>
          </a:bodyPr>
          <a:lstStyle>
            <a:lvl1pPr marL="0" indent="0">
              <a:spcBef>
                <a:spcPts val="1224"/>
              </a:spcBef>
              <a:buClr>
                <a:schemeClr val="tx1"/>
              </a:buClr>
              <a:buFont typeface="Wingdings" panose="05000000000000000000" pitchFamily="2" charset="2"/>
              <a:buNone/>
              <a:defRPr sz="3001" b="0">
                <a:latin typeface="+mn-lt"/>
              </a:defRPr>
            </a:lvl1pPr>
            <a:lvl2pPr marL="255542" indent="0">
              <a:buFont typeface="Wingdings" panose="05000000000000000000" pitchFamily="2" charset="2"/>
              <a:buNone/>
              <a:defRPr sz="2400" b="0"/>
            </a:lvl2pPr>
            <a:lvl3pPr marL="450768" indent="0">
              <a:buFont typeface="Wingdings" panose="05000000000000000000" pitchFamily="2" charset="2"/>
              <a:buNone/>
              <a:tabLst/>
              <a:defRPr sz="2200" b="0"/>
            </a:lvl3pPr>
            <a:lvl4pPr marL="652343" indent="0">
              <a:buFont typeface="Wingdings" panose="05000000000000000000" pitchFamily="2" charset="2"/>
              <a:buNone/>
              <a:defRPr sz="2200" b="0"/>
            </a:lvl4pPr>
            <a:lvl5pPr marL="853921"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7" y="1211289"/>
            <a:ext cx="5485699" cy="2511229"/>
          </a:xfrm>
        </p:spPr>
        <p:txBody>
          <a:bodyPr wrap="square">
            <a:spAutoFit/>
          </a:bodyPr>
          <a:lstStyle>
            <a:lvl1pPr marL="0" indent="0">
              <a:spcBef>
                <a:spcPts val="1224"/>
              </a:spcBef>
              <a:buClr>
                <a:schemeClr val="tx1"/>
              </a:buClr>
              <a:buFont typeface="Arial" panose="020B0604020202020204" pitchFamily="34" charset="0"/>
              <a:buNone/>
              <a:defRPr lang="en-US" sz="3001" b="0" kern="1200" spc="0" baseline="0" dirty="0">
                <a:gradFill>
                  <a:gsLst>
                    <a:gs pos="1250">
                      <a:schemeClr val="tx1"/>
                    </a:gs>
                    <a:gs pos="100000">
                      <a:schemeClr val="tx1"/>
                    </a:gs>
                  </a:gsLst>
                  <a:lin ang="5400000" scaled="0"/>
                </a:gradFill>
                <a:latin typeface="+mn-lt"/>
                <a:ea typeface="+mn-ea"/>
                <a:cs typeface="+mn-cs"/>
              </a:defRPr>
            </a:lvl1pPr>
            <a:lvl2pPr marL="255542"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8"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43"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2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7" marR="0" lvl="0" indent="-514257" algn="l" defTabSz="932574" rtl="0" eaLnBrk="1" fontAlgn="auto" latinLnBrk="0" hangingPunct="1">
              <a:lnSpc>
                <a:spcPct val="90000"/>
              </a:lnSpc>
              <a:spcBef>
                <a:spcPts val="1224"/>
              </a:spcBef>
              <a:spcAft>
                <a:spcPts val="0"/>
              </a:spcAft>
              <a:buClr>
                <a:schemeClr val="tx1"/>
              </a:buClr>
              <a:buSzPct val="90000"/>
              <a:tabLst/>
            </a:pPr>
            <a:r>
              <a:rPr lang="en-US"/>
              <a:t>Edit Master text styles</a:t>
            </a:r>
          </a:p>
          <a:p>
            <a:pPr marL="514257" marR="0" lvl="1" indent="-514257" algn="l" defTabSz="932574" rtl="0" eaLnBrk="1" fontAlgn="auto" latinLnBrk="0" hangingPunct="1">
              <a:lnSpc>
                <a:spcPct val="90000"/>
              </a:lnSpc>
              <a:spcBef>
                <a:spcPts val="1224"/>
              </a:spcBef>
              <a:spcAft>
                <a:spcPts val="0"/>
              </a:spcAft>
              <a:buClr>
                <a:schemeClr val="tx1"/>
              </a:buClr>
              <a:buSzPct val="90000"/>
              <a:tabLst/>
            </a:pPr>
            <a:r>
              <a:rPr lang="en-US"/>
              <a:t>Second level</a:t>
            </a:r>
          </a:p>
          <a:p>
            <a:pPr marL="514257" marR="0" lvl="2" indent="-514257" algn="l" defTabSz="932574" rtl="0" eaLnBrk="1" fontAlgn="auto" latinLnBrk="0" hangingPunct="1">
              <a:lnSpc>
                <a:spcPct val="90000"/>
              </a:lnSpc>
              <a:spcBef>
                <a:spcPts val="1224"/>
              </a:spcBef>
              <a:spcAft>
                <a:spcPts val="0"/>
              </a:spcAft>
              <a:buClr>
                <a:schemeClr val="tx1"/>
              </a:buClr>
              <a:buSzPct val="90000"/>
              <a:tabLst/>
            </a:pPr>
            <a:r>
              <a:rPr lang="en-US"/>
              <a:t>Third level</a:t>
            </a:r>
          </a:p>
          <a:p>
            <a:pPr marL="514257" marR="0" lvl="3" indent="-514257" algn="l" defTabSz="932574" rtl="0" eaLnBrk="1" fontAlgn="auto" latinLnBrk="0" hangingPunct="1">
              <a:lnSpc>
                <a:spcPct val="90000"/>
              </a:lnSpc>
              <a:spcBef>
                <a:spcPts val="1224"/>
              </a:spcBef>
              <a:spcAft>
                <a:spcPts val="0"/>
              </a:spcAft>
              <a:buClr>
                <a:schemeClr val="tx1"/>
              </a:buClr>
              <a:buSzPct val="90000"/>
              <a:tabLst/>
            </a:pPr>
            <a:r>
              <a:rPr lang="en-US"/>
              <a:t>Fourth level</a:t>
            </a:r>
          </a:p>
          <a:p>
            <a:pPr marL="514257" marR="0" lvl="4" indent="-514257" algn="l" defTabSz="932574" rtl="0" eaLnBrk="1" fontAlgn="auto" latinLnBrk="0" hangingPunct="1">
              <a:lnSpc>
                <a:spcPct val="90000"/>
              </a:lnSpc>
              <a:spcBef>
                <a:spcPts val="1224"/>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2959813820"/>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6" y="1211287"/>
            <a:ext cx="5485699" cy="2157514"/>
          </a:xfrm>
        </p:spPr>
        <p:txBody>
          <a:bodyPr wrap="square">
            <a:spAutoFit/>
          </a:bodyPr>
          <a:lstStyle>
            <a:lvl1pPr marL="231732" indent="-231732">
              <a:spcBef>
                <a:spcPts val="1224"/>
              </a:spcBef>
              <a:buClr>
                <a:schemeClr val="tx1"/>
              </a:buClr>
              <a:buFont typeface="Wingdings" panose="05000000000000000000" pitchFamily="2" charset="2"/>
              <a:buChar char=""/>
              <a:defRPr sz="3001" b="0">
                <a:latin typeface="+mn-lt"/>
              </a:defRPr>
            </a:lvl1pPr>
            <a:lvl2pPr marL="426961" indent="-171419">
              <a:buFont typeface="Wingdings" panose="05000000000000000000" pitchFamily="2" charset="2"/>
              <a:buChar char=""/>
              <a:defRPr sz="2400" b="0"/>
            </a:lvl2pPr>
            <a:lvl3pPr marL="639648" indent="-188878">
              <a:buFont typeface="Wingdings" panose="05000000000000000000" pitchFamily="2" charset="2"/>
              <a:buChar char=""/>
              <a:tabLst/>
              <a:defRPr sz="2200" b="0"/>
            </a:lvl3pPr>
            <a:lvl4pPr marL="828526" indent="-176182">
              <a:buFont typeface="Wingdings" panose="05000000000000000000" pitchFamily="2" charset="2"/>
              <a:buChar char=""/>
              <a:defRPr sz="2200" b="0"/>
            </a:lvl4pPr>
            <a:lvl5pPr marL="1023753" indent="-16983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7" y="1211289"/>
            <a:ext cx="5485699" cy="2511229"/>
          </a:xfrm>
        </p:spPr>
        <p:txBody>
          <a:bodyPr wrap="square">
            <a:spAutoFit/>
          </a:bodyPr>
          <a:lstStyle>
            <a:lvl1pPr marL="287285" indent="-287285">
              <a:spcBef>
                <a:spcPts val="1224"/>
              </a:spcBef>
              <a:buClr>
                <a:schemeClr val="tx1"/>
              </a:buClr>
              <a:buFont typeface="Arial" pitchFamily="34" charset="0"/>
              <a:buChar char="•"/>
              <a:defRPr lang="en-US" sz="3001" b="0" kern="1200" spc="0" baseline="0" dirty="0">
                <a:gradFill>
                  <a:gsLst>
                    <a:gs pos="1250">
                      <a:schemeClr val="tx1"/>
                    </a:gs>
                    <a:gs pos="100000">
                      <a:schemeClr val="tx1"/>
                    </a:gs>
                  </a:gsLst>
                  <a:lin ang="5400000" scaled="0"/>
                </a:gradFill>
                <a:latin typeface="+mn-lt"/>
                <a:ea typeface="+mn-ea"/>
                <a:cs typeface="+mn-cs"/>
              </a:defRPr>
            </a:lvl1pPr>
            <a:lvl2pPr marL="598380" indent="-342838">
              <a:defRPr lang="en-US" sz="2400" b="0" kern="1200" spc="0" baseline="0" dirty="0">
                <a:gradFill>
                  <a:gsLst>
                    <a:gs pos="1250">
                      <a:schemeClr val="tx1"/>
                    </a:gs>
                    <a:gs pos="100000">
                      <a:schemeClr val="tx1"/>
                    </a:gs>
                  </a:gsLst>
                  <a:lin ang="5400000" scaled="0"/>
                </a:gradFill>
                <a:latin typeface="+mn-lt"/>
                <a:ea typeface="+mn-ea"/>
                <a:cs typeface="+mn-cs"/>
              </a:defRPr>
            </a:lvl2pPr>
            <a:lvl3pPr marL="793607" indent="-342838">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82" indent="-342838">
              <a:defRPr lang="en-US" sz="2200" b="0" kern="1200" spc="0" baseline="0" dirty="0">
                <a:gradFill>
                  <a:gsLst>
                    <a:gs pos="1250">
                      <a:schemeClr val="tx1"/>
                    </a:gs>
                    <a:gs pos="100000">
                      <a:schemeClr val="tx1"/>
                    </a:gs>
                  </a:gsLst>
                  <a:lin ang="5400000" scaled="0"/>
                </a:gradFill>
                <a:latin typeface="+mn-lt"/>
                <a:ea typeface="+mn-ea"/>
                <a:cs typeface="+mn-cs"/>
              </a:defRPr>
            </a:lvl4pPr>
            <a:lvl5pPr marL="1196760" indent="-342838">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2" marR="0" lvl="0" indent="-231732" algn="l" defTabSz="932574"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32" marR="0" lvl="1" indent="-231732" algn="l" defTabSz="932574"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32" marR="0" lvl="2" indent="-231732" algn="l" defTabSz="932574"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32" marR="0" lvl="3" indent="-231732" algn="l" defTabSz="932574"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32" marR="0" lvl="4" indent="-231732" algn="l" defTabSz="932574"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1264482626"/>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07492472"/>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77"/>
            <a:ext cx="10055528"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04" y="3954463"/>
            <a:ext cx="10057118"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6914538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4" y="2125677"/>
            <a:ext cx="10055528"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3928036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4"/>
            <a:ext cx="11885684"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041100287"/>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4"/>
            <a:ext cx="11885684"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320949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4" y="2740132"/>
            <a:ext cx="4891416"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440620" y="0"/>
            <a:ext cx="6994268"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812277817"/>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E81815-067F-410F-974E-BB8E848F4BF3}"/>
              </a:ext>
            </a:extLst>
          </p:cNvPr>
          <p:cNvSpPr/>
          <p:nvPr userDrawn="1"/>
        </p:nvSpPr>
        <p:spPr bwMode="auto">
          <a:xfrm>
            <a:off x="0" y="0"/>
            <a:ext cx="12434888" cy="9326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73035" tIns="149214" rIns="186519" bIns="149214" numCol="1" spcCol="0" rtlCol="0" fromWordArt="0" anchor="ctr" anchorCtr="0" forceAA="0" compatLnSpc="1">
            <a:prstTxWarp prst="textNoShape">
              <a:avLst/>
            </a:prstTxWarp>
            <a:noAutofit/>
          </a:bodyPr>
          <a:lstStyle/>
          <a:p>
            <a:pPr algn="l" defTabSz="951039" fontAlgn="base">
              <a:lnSpc>
                <a:spcPct val="90000"/>
              </a:lnSpc>
              <a:spcBef>
                <a:spcPct val="0"/>
              </a:spcBef>
              <a:spcAft>
                <a:spcPct val="0"/>
              </a:spcAft>
            </a:pPr>
            <a:endParaRPr lang="en-US" sz="408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 name="Title 3">
            <a:extLst>
              <a:ext uri="{FF2B5EF4-FFF2-40B4-BE49-F238E27FC236}">
                <a16:creationId xmlns:a16="http://schemas.microsoft.com/office/drawing/2014/main" id="{828645F7-4025-480F-B6AB-B6D3F3865C1F}"/>
              </a:ext>
            </a:extLst>
          </p:cNvPr>
          <p:cNvSpPr>
            <a:spLocks noGrp="1"/>
          </p:cNvSpPr>
          <p:nvPr>
            <p:ph type="title"/>
          </p:nvPr>
        </p:nvSpPr>
        <p:spPr>
          <a:xfrm>
            <a:off x="0" y="15030"/>
            <a:ext cx="12434888" cy="917575"/>
          </a:xfrm>
        </p:spPr>
        <p:txBody>
          <a:bodyPr lIns="365760" anchor="ctr" anchorCtr="0"/>
          <a:lstStyle>
            <a:lvl1pPr>
              <a:defRPr sz="4080">
                <a:solidFill>
                  <a:schemeClr val="bg1"/>
                </a:solidFill>
              </a:defRPr>
            </a:lvl1pPr>
          </a:lstStyle>
          <a:p>
            <a:r>
              <a:rPr lang="en-US"/>
              <a:t>Click to edit Master title style</a:t>
            </a:r>
          </a:p>
        </p:txBody>
      </p:sp>
    </p:spTree>
    <p:extLst>
      <p:ext uri="{BB962C8B-B14F-4D97-AF65-F5344CB8AC3E}">
        <p14:creationId xmlns:p14="http://schemas.microsoft.com/office/powerpoint/2010/main" val="3853700093"/>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E81815-067F-410F-974E-BB8E848F4BF3}"/>
              </a:ext>
            </a:extLst>
          </p:cNvPr>
          <p:cNvSpPr/>
          <p:nvPr userDrawn="1"/>
        </p:nvSpPr>
        <p:spPr bwMode="auto">
          <a:xfrm>
            <a:off x="0" y="0"/>
            <a:ext cx="12434888" cy="932603"/>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73035" tIns="149214" rIns="186519" bIns="149214" numCol="1" spcCol="0" rtlCol="0" fromWordArt="0" anchor="ctr" anchorCtr="0" forceAA="0" compatLnSpc="1">
            <a:prstTxWarp prst="textNoShape">
              <a:avLst/>
            </a:prstTxWarp>
            <a:noAutofit/>
          </a:bodyPr>
          <a:lstStyle/>
          <a:p>
            <a:pPr algn="l" defTabSz="951039" fontAlgn="base">
              <a:lnSpc>
                <a:spcPct val="90000"/>
              </a:lnSpc>
              <a:spcBef>
                <a:spcPct val="0"/>
              </a:spcBef>
              <a:spcAft>
                <a:spcPct val="0"/>
              </a:spcAft>
            </a:pPr>
            <a:endParaRPr lang="en-US" sz="408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 name="Title 3">
            <a:extLst>
              <a:ext uri="{FF2B5EF4-FFF2-40B4-BE49-F238E27FC236}">
                <a16:creationId xmlns:a16="http://schemas.microsoft.com/office/drawing/2014/main" id="{828645F7-4025-480F-B6AB-B6D3F3865C1F}"/>
              </a:ext>
            </a:extLst>
          </p:cNvPr>
          <p:cNvSpPr>
            <a:spLocks noGrp="1"/>
          </p:cNvSpPr>
          <p:nvPr>
            <p:ph type="title"/>
          </p:nvPr>
        </p:nvSpPr>
        <p:spPr>
          <a:xfrm>
            <a:off x="0" y="15030"/>
            <a:ext cx="12434888" cy="917575"/>
          </a:xfrm>
        </p:spPr>
        <p:txBody>
          <a:bodyPr lIns="365760" anchor="ctr" anchorCtr="0"/>
          <a:lstStyle>
            <a:lvl1pPr>
              <a:defRPr sz="4080">
                <a:solidFill>
                  <a:schemeClr val="bg1"/>
                </a:solidFill>
              </a:defRPr>
            </a:lvl1pPr>
          </a:lstStyle>
          <a:p>
            <a:r>
              <a:rPr lang="en-US"/>
              <a:t>Click to edit Master title style</a:t>
            </a:r>
          </a:p>
        </p:txBody>
      </p:sp>
    </p:spTree>
    <p:extLst>
      <p:ext uri="{BB962C8B-B14F-4D97-AF65-F5344CB8AC3E}">
        <p14:creationId xmlns:p14="http://schemas.microsoft.com/office/powerpoint/2010/main" val="3732870307"/>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E81815-067F-410F-974E-BB8E848F4BF3}"/>
              </a:ext>
            </a:extLst>
          </p:cNvPr>
          <p:cNvSpPr/>
          <p:nvPr userDrawn="1"/>
        </p:nvSpPr>
        <p:spPr bwMode="auto">
          <a:xfrm>
            <a:off x="0" y="0"/>
            <a:ext cx="12434888" cy="932603"/>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73035" tIns="149214" rIns="186519" bIns="149214" numCol="1" spcCol="0" rtlCol="0" fromWordArt="0" anchor="ctr" anchorCtr="0" forceAA="0" compatLnSpc="1">
            <a:prstTxWarp prst="textNoShape">
              <a:avLst/>
            </a:prstTxWarp>
            <a:noAutofit/>
          </a:bodyPr>
          <a:lstStyle/>
          <a:p>
            <a:pPr algn="ctr" defTabSz="951039" fontAlgn="base">
              <a:lnSpc>
                <a:spcPct val="90000"/>
              </a:lnSpc>
              <a:spcBef>
                <a:spcPct val="0"/>
              </a:spcBef>
              <a:spcAft>
                <a:spcPct val="0"/>
              </a:spcAft>
            </a:pPr>
            <a:endParaRPr lang="en-US" sz="2448"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26215698"/>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9993787"/>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14D0E07-D18D-4895-AF73-40F91FAC15A8}"/>
              </a:ext>
            </a:extLst>
          </p:cNvPr>
          <p:cNvGrpSpPr>
            <a:grpSpLocks noChangeAspect="1"/>
          </p:cNvGrpSpPr>
          <p:nvPr userDrawn="1"/>
        </p:nvGrpSpPr>
        <p:grpSpPr bwMode="black">
          <a:xfrm>
            <a:off x="445968" y="6458714"/>
            <a:ext cx="1433542" cy="307759"/>
            <a:chOff x="457200" y="1643393"/>
            <a:chExt cx="4492753" cy="964540"/>
          </a:xfrm>
        </p:grpSpPr>
        <p:pic>
          <p:nvPicPr>
            <p:cNvPr id="3" name="Picture 2">
              <a:extLst>
                <a:ext uri="{FF2B5EF4-FFF2-40B4-BE49-F238E27FC236}">
                  <a16:creationId xmlns:a16="http://schemas.microsoft.com/office/drawing/2014/main" id="{6D0B1254-D563-4ADD-897C-DBA15B3B3AA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4" name="Freeform 12">
              <a:extLst>
                <a:ext uri="{FF2B5EF4-FFF2-40B4-BE49-F238E27FC236}">
                  <a16:creationId xmlns:a16="http://schemas.microsoft.com/office/drawing/2014/main" id="{4DC3BAF1-5A2B-412D-8E5A-9928ECEB2DD7}"/>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89642" tIns="44821" rIns="89642" bIns="44821"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1692782509"/>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90046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4888"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1" tIns="46631" rIns="46631" bIns="46631" numCol="1" spcCol="0" rtlCol="0" fromWordArt="0" anchor="ctr" anchorCtr="0" forceAA="0" compatLnSpc="1">
            <a:prstTxWarp prst="textNoShape">
              <a:avLst/>
            </a:prstTxWarp>
            <a:noAutofit/>
          </a:bodyPr>
          <a:lstStyle/>
          <a:p>
            <a:pPr algn="ctr" defTabSz="932304"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03" y="1221159"/>
            <a:ext cx="11885682"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501"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8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760856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4" y="1209973"/>
            <a:ext cx="10055529"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04" y="3954464"/>
            <a:ext cx="10057117"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04" y="6220609"/>
            <a:ext cx="4571416" cy="477054"/>
          </a:xfrm>
          <a:prstGeom prst="rect">
            <a:avLst/>
          </a:prstGeom>
          <a:noFill/>
          <a:ln w="12700">
            <a:noFill/>
            <a:miter lim="800000"/>
            <a:headEnd type="none" w="sm" len="sm"/>
            <a:tailEnd type="none" w="sm" len="sm"/>
          </a:ln>
          <a:effectLst/>
        </p:spPr>
        <p:txBody>
          <a:bodyPr vert="horz" wrap="square" lIns="182851" tIns="182851" rIns="182851" bIns="182851" numCol="1" anchor="t" anchorCtr="0" compatLnSpc="1">
            <a:prstTxWarp prst="textNoShape">
              <a:avLst/>
            </a:prstTxWarp>
            <a:spAutoFit/>
          </a:bodyPr>
          <a:lstStyle/>
          <a:p>
            <a:pPr defTabSz="932122"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60631" y="479425"/>
            <a:ext cx="1451658" cy="310896"/>
          </a:xfrm>
          <a:prstGeom prst="rect">
            <a:avLst/>
          </a:prstGeom>
        </p:spPr>
      </p:pic>
    </p:spTree>
    <p:extLst>
      <p:ext uri="{BB962C8B-B14F-4D97-AF65-F5344CB8AC3E}">
        <p14:creationId xmlns:p14="http://schemas.microsoft.com/office/powerpoint/2010/main" val="7100816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03" y="1212852"/>
            <a:ext cx="11885684" cy="2443746"/>
          </a:xfrm>
          <a:prstGeom prst="rect">
            <a:avLst/>
          </a:prstGeom>
        </p:spPr>
        <p:txBody>
          <a:bodyPr/>
          <a:lstStyle>
            <a:lvl1pPr marL="290460" indent="-290460">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7" indent="-280939">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57" indent="-290460">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17" indent="-22856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75" indent="-22856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3" y="6363076"/>
            <a:ext cx="12434889"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1303895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E81815-067F-410F-974E-BB8E848F4BF3}"/>
              </a:ext>
            </a:extLst>
          </p:cNvPr>
          <p:cNvSpPr/>
          <p:nvPr userDrawn="1"/>
        </p:nvSpPr>
        <p:spPr bwMode="auto">
          <a:xfrm>
            <a:off x="0" y="0"/>
            <a:ext cx="12434888" cy="9326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72983" tIns="149194" rIns="186491" bIns="149194" numCol="1" spcCol="0" rtlCol="0" fromWordArt="0" anchor="ctr" anchorCtr="0" forceAA="0" compatLnSpc="1">
            <a:prstTxWarp prst="textNoShape">
              <a:avLst/>
            </a:prstTxWarp>
            <a:noAutofit/>
          </a:bodyPr>
          <a:lstStyle/>
          <a:p>
            <a:pPr algn="l" defTabSz="950858" fontAlgn="base">
              <a:lnSpc>
                <a:spcPct val="90000"/>
              </a:lnSpc>
              <a:spcBef>
                <a:spcPct val="0"/>
              </a:spcBef>
              <a:spcAft>
                <a:spcPct val="0"/>
              </a:spcAft>
            </a:pPr>
            <a:endParaRPr lang="en-US" sz="408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 name="Title 3">
            <a:extLst>
              <a:ext uri="{FF2B5EF4-FFF2-40B4-BE49-F238E27FC236}">
                <a16:creationId xmlns:a16="http://schemas.microsoft.com/office/drawing/2014/main" id="{828645F7-4025-480F-B6AB-B6D3F3865C1F}"/>
              </a:ext>
            </a:extLst>
          </p:cNvPr>
          <p:cNvSpPr>
            <a:spLocks noGrp="1"/>
          </p:cNvSpPr>
          <p:nvPr>
            <p:ph type="title"/>
          </p:nvPr>
        </p:nvSpPr>
        <p:spPr>
          <a:xfrm>
            <a:off x="0" y="191304"/>
            <a:ext cx="12434888" cy="565027"/>
          </a:xfrm>
        </p:spPr>
        <p:txBody>
          <a:bodyPr lIns="365760" anchor="ctr" anchorCtr="0"/>
          <a:lstStyle>
            <a:lvl1pPr>
              <a:defRPr sz="4080">
                <a:solidFill>
                  <a:schemeClr val="bg1"/>
                </a:solidFill>
              </a:defRPr>
            </a:lvl1pPr>
          </a:lstStyle>
          <a:p>
            <a:r>
              <a:rPr lang="en-US"/>
              <a:t>Click to edit Master title style</a:t>
            </a:r>
          </a:p>
        </p:txBody>
      </p:sp>
    </p:spTree>
    <p:extLst>
      <p:ext uri="{BB962C8B-B14F-4D97-AF65-F5344CB8AC3E}">
        <p14:creationId xmlns:p14="http://schemas.microsoft.com/office/powerpoint/2010/main" val="2116596975"/>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03" y="1212851"/>
            <a:ext cx="11885684" cy="2308196"/>
          </a:xfrm>
        </p:spPr>
        <p:txBody>
          <a:bodyPr>
            <a:spAutoFit/>
          </a:bodyPr>
          <a:lstStyle>
            <a:lvl1pPr>
              <a:defRPr sz="359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57458393"/>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Event Title 3">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1E0B2C-776D-492F-ADF0-E4E62E8264A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7938"/>
            <a:ext cx="12434888" cy="6994525"/>
          </a:xfrm>
          <a:prstGeom prst="rect">
            <a:avLst/>
          </a:prstGeom>
        </p:spPr>
      </p:pic>
      <p:sp>
        <p:nvSpPr>
          <p:cNvPr id="4" name="Rectangle 3">
            <a:extLst>
              <a:ext uri="{FF2B5EF4-FFF2-40B4-BE49-F238E27FC236}">
                <a16:creationId xmlns:a16="http://schemas.microsoft.com/office/drawing/2014/main" id="{AFFA058D-0079-44D3-A884-D138C25A49B7}"/>
              </a:ext>
            </a:extLst>
          </p:cNvPr>
          <p:cNvSpPr/>
          <p:nvPr userDrawn="1"/>
        </p:nvSpPr>
        <p:spPr bwMode="auto">
          <a:xfrm>
            <a:off x="2" y="1"/>
            <a:ext cx="9950767" cy="6994525"/>
          </a:xfrm>
          <a:prstGeom prst="rect">
            <a:avLst/>
          </a:prstGeom>
          <a:gradFill flip="none" rotWithShape="1">
            <a:gsLst>
              <a:gs pos="46000">
                <a:srgbClr val="000000">
                  <a:alpha val="63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391"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6"/>
          <p:cNvSpPr>
            <a:spLocks noGrp="1"/>
          </p:cNvSpPr>
          <p:nvPr>
            <p:ph type="body" sz="quarter" idx="12" hasCustomPrompt="1"/>
          </p:nvPr>
        </p:nvSpPr>
        <p:spPr>
          <a:xfrm>
            <a:off x="246442" y="4608888"/>
            <a:ext cx="6385403" cy="926866"/>
          </a:xfrm>
        </p:spPr>
        <p:txBody>
          <a:bodyPr anchor="t"/>
          <a:lstStyle>
            <a:lvl1pPr marL="0" indent="0">
              <a:buNone/>
              <a:defRPr sz="2400">
                <a:solidFill>
                  <a:schemeClr val="bg1"/>
                </a:solidFill>
              </a:defRPr>
            </a:lvl1pPr>
            <a:lvl5pPr>
              <a:defRPr/>
            </a:lvl5pPr>
          </a:lstStyle>
          <a:p>
            <a:pPr lvl="0"/>
            <a:r>
              <a:rPr lang="en-US"/>
              <a:t>Speaker Name</a:t>
            </a:r>
          </a:p>
          <a:p>
            <a:pPr lvl="0"/>
            <a:r>
              <a:rPr lang="en-US"/>
              <a:t>Date</a:t>
            </a:r>
          </a:p>
        </p:txBody>
      </p:sp>
      <p:sp>
        <p:nvSpPr>
          <p:cNvPr id="23" name="Text Placeholder 6"/>
          <p:cNvSpPr>
            <a:spLocks noGrp="1"/>
          </p:cNvSpPr>
          <p:nvPr>
            <p:ph type="body" sz="quarter" idx="13" hasCustomPrompt="1"/>
          </p:nvPr>
        </p:nvSpPr>
        <p:spPr>
          <a:xfrm>
            <a:off x="231861" y="3444336"/>
            <a:ext cx="6400877" cy="844270"/>
          </a:xfrm>
        </p:spPr>
        <p:txBody>
          <a:bodyPr anchor="b"/>
          <a:lstStyle>
            <a:lvl1pPr marL="0" indent="0">
              <a:buNone/>
              <a:defRPr lang="en-US" sz="4399" kern="1200" spc="0" baseline="0" dirty="0">
                <a:solidFill>
                  <a:schemeClr val="bg1"/>
                </a:solidFill>
                <a:latin typeface="+mj-lt"/>
                <a:ea typeface="+mn-ea"/>
                <a:cs typeface="+mn-cs"/>
              </a:defRPr>
            </a:lvl1pPr>
            <a:lvl5pPr>
              <a:defRPr/>
            </a:lvl5pPr>
          </a:lstStyle>
          <a:p>
            <a:pPr marL="0" marR="0" lvl="0" indent="0" algn="l" defTabSz="932481" rtl="0" eaLnBrk="1" fontAlgn="auto" latinLnBrk="0" hangingPunct="1">
              <a:lnSpc>
                <a:spcPct val="95000"/>
              </a:lnSpc>
              <a:spcBef>
                <a:spcPts val="0"/>
              </a:spcBef>
              <a:spcAft>
                <a:spcPts val="1199"/>
              </a:spcAft>
              <a:buClrTx/>
              <a:buSzPct val="90000"/>
              <a:buFont typeface="Arial" pitchFamily="34" charset="0"/>
              <a:buNone/>
              <a:tabLst/>
            </a:pPr>
            <a:r>
              <a:rPr lang="en-US"/>
              <a:t>Presentation Title Here</a:t>
            </a:r>
          </a:p>
        </p:txBody>
      </p:sp>
      <p:pic>
        <p:nvPicPr>
          <p:cNvPr id="19" name="Picture 18">
            <a:extLst>
              <a:ext uri="{FF2B5EF4-FFF2-40B4-BE49-F238E27FC236}">
                <a16:creationId xmlns:a16="http://schemas.microsoft.com/office/drawing/2014/main" id="{7ADCFDCD-A210-4674-963D-EC1B95685E7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8740" y="248393"/>
            <a:ext cx="1661607" cy="611290"/>
          </a:xfrm>
          <a:prstGeom prst="rect">
            <a:avLst/>
          </a:prstGeom>
        </p:spPr>
      </p:pic>
    </p:spTree>
    <p:extLst>
      <p:ext uri="{BB962C8B-B14F-4D97-AF65-F5344CB8AC3E}">
        <p14:creationId xmlns:p14="http://schemas.microsoft.com/office/powerpoint/2010/main" val="4002687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03" y="1212851"/>
            <a:ext cx="11885684" cy="2363596"/>
          </a:xfrm>
        </p:spPr>
        <p:txBody>
          <a:bodyPr>
            <a:spAutoFit/>
          </a:bodyPr>
          <a:lstStyle>
            <a:lvl1pPr>
              <a:defRPr sz="39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195513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1_Section title blue">
    <p:bg>
      <p:bgPr>
        <a:solidFill>
          <a:srgbClr val="737373"/>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34922" y="1207898"/>
            <a:ext cx="7626965" cy="3605405"/>
          </a:xfrm>
          <a:noFill/>
        </p:spPr>
        <p:txBody>
          <a:bodyPr vert="horz" wrap="square" lIns="0" tIns="0" rIns="0" bIns="0" rtlCol="0" anchor="t" anchorCtr="0">
            <a:noAutofit/>
          </a:bodyPr>
          <a:lstStyle>
            <a:lvl1pPr>
              <a:lnSpc>
                <a:spcPct val="90000"/>
              </a:lnSpc>
              <a:defRPr lang="en-US" sz="5398" b="0" kern="1200" cap="none" spc="-150" baseline="0" dirty="0">
                <a:ln w="3175">
                  <a:noFill/>
                </a:ln>
                <a:solidFill>
                  <a:schemeClr val="tx1"/>
                </a:solidFill>
                <a:effectLst/>
                <a:latin typeface="+mj-lt"/>
                <a:ea typeface="+mn-ea"/>
                <a:cs typeface="Segoe UI" pitchFamily="34" charset="0"/>
              </a:defRPr>
            </a:lvl1pPr>
          </a:lstStyle>
          <a:p>
            <a:pPr marL="0" lvl="0" algn="l" defTabSz="932396" rtl="0" eaLnBrk="1" latinLnBrk="0" hangingPunct="1">
              <a:lnSpc>
                <a:spcPts val="5598"/>
              </a:lnSpc>
              <a:spcBef>
                <a:spcPct val="0"/>
              </a:spcBef>
              <a:buNone/>
            </a:pPr>
            <a:r>
              <a:rPr lang="en-US"/>
              <a:t>Section title</a:t>
            </a:r>
          </a:p>
        </p:txBody>
      </p:sp>
      <p:grpSp>
        <p:nvGrpSpPr>
          <p:cNvPr id="7" name="Group 6">
            <a:extLst>
              <a:ext uri="{FF2B5EF4-FFF2-40B4-BE49-F238E27FC236}">
                <a16:creationId xmlns:a16="http://schemas.microsoft.com/office/drawing/2014/main" id="{94E73804-9B47-4D7E-8A36-A9DB54B0F2BB}"/>
              </a:ext>
            </a:extLst>
          </p:cNvPr>
          <p:cNvGrpSpPr/>
          <p:nvPr userDrawn="1"/>
        </p:nvGrpSpPr>
        <p:grpSpPr>
          <a:xfrm>
            <a:off x="445073" y="6558969"/>
            <a:ext cx="11551722" cy="98880"/>
            <a:chOff x="445128" y="6559056"/>
            <a:chExt cx="11553197" cy="98882"/>
          </a:xfrm>
        </p:grpSpPr>
        <p:sp>
          <p:nvSpPr>
            <p:cNvPr id="8" name="TextBox 7">
              <a:extLst>
                <a:ext uri="{FF2B5EF4-FFF2-40B4-BE49-F238E27FC236}">
                  <a16:creationId xmlns:a16="http://schemas.microsoft.com/office/drawing/2014/main" id="{E7E555FE-1A25-470F-9400-806E2FDA6E45}"/>
                </a:ext>
              </a:extLst>
            </p:cNvPr>
            <p:cNvSpPr txBox="1"/>
            <p:nvPr userDrawn="1"/>
          </p:nvSpPr>
          <p:spPr>
            <a:xfrm>
              <a:off x="445128" y="6559056"/>
              <a:ext cx="976183" cy="98882"/>
            </a:xfrm>
            <a:prstGeom prst="rect">
              <a:avLst/>
            </a:prstGeom>
            <a:noFill/>
          </p:spPr>
          <p:txBody>
            <a:bodyPr wrap="none" lIns="0" tIns="0" rIns="0" bIns="0" rtlCol="0">
              <a:spAutoFit/>
            </a:bodyPr>
            <a:lstStyle/>
            <a:p>
              <a:pPr>
                <a:lnSpc>
                  <a:spcPct val="90000"/>
                </a:lnSpc>
                <a:spcAft>
                  <a:spcPts val="600"/>
                </a:spcAft>
              </a:pPr>
              <a:r>
                <a:rPr lang="en-US" sz="700">
                  <a:solidFill>
                    <a:schemeClr val="tx1"/>
                  </a:solidFill>
                </a:rPr>
                <a:t>© Microsoft Corporation</a:t>
              </a:r>
              <a:endParaRPr lang="en-US" sz="800">
                <a:solidFill>
                  <a:schemeClr val="tx1"/>
                </a:solidFill>
              </a:endParaRPr>
            </a:p>
          </p:txBody>
        </p:sp>
        <p:sp>
          <p:nvSpPr>
            <p:cNvPr id="9" name="Freeform: Shape 8">
              <a:extLst>
                <a:ext uri="{FF2B5EF4-FFF2-40B4-BE49-F238E27FC236}">
                  <a16:creationId xmlns:a16="http://schemas.microsoft.com/office/drawing/2014/main" id="{CADAB30E-A5BE-4BDE-8420-731E8A2CBAB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125" fontAlgn="base">
                <a:lnSpc>
                  <a:spcPct val="90000"/>
                </a:lnSpc>
                <a:spcBef>
                  <a:spcPct val="0"/>
                </a:spcBef>
                <a:spcAft>
                  <a:spcPct val="0"/>
                </a:spcAft>
              </a:pPr>
              <a:endParaRPr lang="en-US" sz="2400" err="1">
                <a:solidFill>
                  <a:schemeClr val="tx1"/>
                </a:solidFill>
                <a:ea typeface="Segoe UI" pitchFamily="34" charset="0"/>
                <a:cs typeface="Segoe UI" pitchFamily="34" charset="0"/>
              </a:endParaRPr>
            </a:p>
          </p:txBody>
        </p:sp>
      </p:grpSp>
    </p:spTree>
    <p:extLst>
      <p:ext uri="{BB962C8B-B14F-4D97-AF65-F5344CB8AC3E}">
        <p14:creationId xmlns:p14="http://schemas.microsoft.com/office/powerpoint/2010/main" val="468092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05" y="295276"/>
            <a:ext cx="11888047" cy="622073"/>
          </a:xfrm>
        </p:spPr>
        <p:txBody>
          <a:bodyPr/>
          <a:lstStyle/>
          <a:p>
            <a:r>
              <a:rPr lang="en-US"/>
              <a:t>Click to edit Master title style</a:t>
            </a:r>
          </a:p>
        </p:txBody>
      </p:sp>
      <p:sp>
        <p:nvSpPr>
          <p:cNvPr id="6" name="Text Placeholder 5"/>
          <p:cNvSpPr>
            <a:spLocks noGrp="1"/>
          </p:cNvSpPr>
          <p:nvPr>
            <p:ph type="body" sz="quarter" idx="10"/>
          </p:nvPr>
        </p:nvSpPr>
        <p:spPr>
          <a:xfrm>
            <a:off x="274603" y="987091"/>
            <a:ext cx="11885684" cy="1954704"/>
          </a:xfrm>
        </p:spPr>
        <p:txBody>
          <a:bodyPr/>
          <a:lstStyle>
            <a:lvl1pPr marL="0" indent="0">
              <a:buNone/>
              <a:defRPr sz="2000">
                <a:solidFill>
                  <a:schemeClr val="accent5"/>
                </a:solidFill>
                <a:latin typeface="+mn-lt"/>
              </a:defRPr>
            </a:lvl1pPr>
            <a:lvl2pPr marL="0" indent="0">
              <a:buFontTx/>
              <a:buNone/>
              <a:defRPr sz="2000"/>
            </a:lvl2pPr>
            <a:lvl3pPr marL="228602" indent="0">
              <a:buNone/>
              <a:defRPr/>
            </a:lvl3pPr>
            <a:lvl4pPr marL="457206" indent="0">
              <a:buNone/>
              <a:defRPr/>
            </a:lvl4pPr>
            <a:lvl5pPr marL="685808"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32423632"/>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079" y="960439"/>
            <a:ext cx="760315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15214906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Title Only white">
    <p:bg bwMode="gray">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620" y="1620"/>
          <a:ext cx="1619" cy="1619"/>
        </p:xfrm>
        <a:graphic>
          <a:graphicData uri="http://schemas.openxmlformats.org/presentationml/2006/ole">
            <mc:AlternateContent xmlns:mc="http://schemas.openxmlformats.org/markup-compatibility/2006">
              <mc:Choice xmlns:v="urn:schemas-microsoft-com:vml" Requires="v">
                <p:oleObj spid="_x0000_s1032" name="think-cell Slide" r:id="rId4" imgW="378" imgH="379" progId="TCLayout.ActiveDocument.1">
                  <p:embed/>
                </p:oleObj>
              </mc:Choice>
              <mc:Fallback>
                <p:oleObj name="think-cell Slide" r:id="rId4" imgW="378" imgH="379" progId="TCLayout.ActiveDocument.1">
                  <p:embed/>
                  <p:pic>
                    <p:nvPicPr>
                      <p:cNvPr id="2" name="Object 1" hidden="1"/>
                      <p:cNvPicPr/>
                      <p:nvPr/>
                    </p:nvPicPr>
                    <p:blipFill>
                      <a:blip r:embed="rId5"/>
                      <a:stretch>
                        <a:fillRect/>
                      </a:stretch>
                    </p:blipFill>
                    <p:spPr>
                      <a:xfrm>
                        <a:off x="1620" y="1620"/>
                        <a:ext cx="1619" cy="1619"/>
                      </a:xfrm>
                      <a:prstGeom prst="rect">
                        <a:avLst/>
                      </a:prstGeom>
                    </p:spPr>
                  </p:pic>
                </p:oleObj>
              </mc:Fallback>
            </mc:AlternateContent>
          </a:graphicData>
        </a:graphic>
      </p:graphicFrame>
      <p:sp>
        <p:nvSpPr>
          <p:cNvPr id="3" name="Title 2"/>
          <p:cNvSpPr>
            <a:spLocks noGrp="1"/>
          </p:cNvSpPr>
          <p:nvPr>
            <p:ph type="title"/>
          </p:nvPr>
        </p:nvSpPr>
        <p:spPr/>
        <p:txBody>
          <a:bodyPr/>
          <a:lstStyle>
            <a:lvl1pPr>
              <a:defRPr>
                <a:solidFill>
                  <a:schemeClr val="tx2"/>
                </a:solidFill>
              </a:defRPr>
            </a:lvl1pPr>
          </a:lstStyle>
          <a:p>
            <a:r>
              <a:rPr lang="en-US"/>
              <a:t>Click to edit Master title style</a:t>
            </a:r>
          </a:p>
        </p:txBody>
      </p:sp>
    </p:spTree>
    <p:extLst>
      <p:ext uri="{BB962C8B-B14F-4D97-AF65-F5344CB8AC3E}">
        <p14:creationId xmlns:p14="http://schemas.microsoft.com/office/powerpoint/2010/main" val="26582402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4" y="1209973"/>
            <a:ext cx="10055529"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4_Title Slide 8">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494122-69F5-4CF9-8D2A-74CCF47E57C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4888" cy="6994525"/>
          </a:xfrm>
          <a:prstGeom prst="rect">
            <a:avLst/>
          </a:prstGeom>
        </p:spPr>
      </p:pic>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11154508" y="6452621"/>
            <a:ext cx="1005712" cy="195077"/>
          </a:xfrm>
          <a:prstGeom prst="rect">
            <a:avLst/>
          </a:prstGeom>
        </p:spPr>
      </p:pic>
      <p:sp>
        <p:nvSpPr>
          <p:cNvPr id="17" name="Rectangle 16"/>
          <p:cNvSpPr/>
          <p:nvPr userDrawn="1"/>
        </p:nvSpPr>
        <p:spPr bwMode="gray">
          <a:xfrm>
            <a:off x="274669" y="4316638"/>
            <a:ext cx="8304976" cy="2576740"/>
          </a:xfrm>
          <a:prstGeom prst="rect">
            <a:avLst/>
          </a:prstGeom>
          <a:solidFill>
            <a:srgbClr val="0078D7">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91"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Title 1"/>
          <p:cNvSpPr>
            <a:spLocks noGrp="1"/>
          </p:cNvSpPr>
          <p:nvPr>
            <p:ph type="title" hasCustomPrompt="1"/>
          </p:nvPr>
        </p:nvSpPr>
        <p:spPr bwMode="ltGray">
          <a:xfrm>
            <a:off x="274669" y="4335463"/>
            <a:ext cx="8304976" cy="1676400"/>
          </a:xfrm>
          <a:noFill/>
        </p:spPr>
        <p:txBody>
          <a:bodyPr lIns="146304" tIns="91440" rIns="146304" bIns="91440" anchor="t" anchorCtr="0"/>
          <a:lstStyle>
            <a:lvl1pPr>
              <a:defRPr sz="5399" spc="-100" baseline="0">
                <a:gradFill>
                  <a:gsLst>
                    <a:gs pos="5833">
                      <a:srgbClr val="FFFFFF"/>
                    </a:gs>
                    <a:gs pos="18000">
                      <a:srgbClr val="FFFFFF"/>
                    </a:gs>
                  </a:gsLst>
                  <a:lin ang="5400000" scaled="0"/>
                </a:gradFill>
              </a:defRPr>
            </a:lvl1pPr>
          </a:lstStyle>
          <a:p>
            <a:r>
              <a:rPr lang="en-US"/>
              <a:t>Presentation title</a:t>
            </a:r>
          </a:p>
        </p:txBody>
      </p:sp>
      <p:sp>
        <p:nvSpPr>
          <p:cNvPr id="14" name="Text Placeholder 2"/>
          <p:cNvSpPr>
            <a:spLocks noGrp="1"/>
          </p:cNvSpPr>
          <p:nvPr>
            <p:ph type="body" sz="quarter" idx="14"/>
          </p:nvPr>
        </p:nvSpPr>
        <p:spPr bwMode="ltGray">
          <a:xfrm>
            <a:off x="274669" y="6011862"/>
            <a:ext cx="8304976" cy="881516"/>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a:t>Click to edit Master text styles</a:t>
            </a:r>
          </a:p>
        </p:txBody>
      </p:sp>
    </p:spTree>
    <p:extLst>
      <p:ext uri="{BB962C8B-B14F-4D97-AF65-F5344CB8AC3E}">
        <p14:creationId xmlns:p14="http://schemas.microsoft.com/office/powerpoint/2010/main" val="30900658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05" y="3954458"/>
            <a:ext cx="6398397"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667" y="2117165"/>
            <a:ext cx="822848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57522" y="6121924"/>
            <a:ext cx="1828567" cy="391754"/>
          </a:xfrm>
          <a:prstGeom prst="rect">
            <a:avLst/>
          </a:prstGeom>
        </p:spPr>
      </p:pic>
    </p:spTree>
    <p:extLst>
      <p:ext uri="{BB962C8B-B14F-4D97-AF65-F5344CB8AC3E}">
        <p14:creationId xmlns:p14="http://schemas.microsoft.com/office/powerpoint/2010/main" val="7202663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05" y="295276"/>
            <a:ext cx="11888047" cy="622073"/>
          </a:xfrm>
        </p:spPr>
        <p:txBody>
          <a:bodyPr/>
          <a:lstStyle/>
          <a:p>
            <a:r>
              <a:rPr lang="en-US"/>
              <a:t>Click to edit Master title style</a:t>
            </a:r>
          </a:p>
        </p:txBody>
      </p:sp>
      <p:sp>
        <p:nvSpPr>
          <p:cNvPr id="6" name="Text Placeholder 5"/>
          <p:cNvSpPr>
            <a:spLocks noGrp="1"/>
          </p:cNvSpPr>
          <p:nvPr>
            <p:ph type="body" sz="quarter" idx="10"/>
          </p:nvPr>
        </p:nvSpPr>
        <p:spPr>
          <a:xfrm>
            <a:off x="274603" y="987092"/>
            <a:ext cx="11885684" cy="1748171"/>
          </a:xfrm>
        </p:spPr>
        <p:txBody>
          <a:bodyPr/>
          <a:lstStyle>
            <a:lvl1pPr marL="0" indent="0">
              <a:buNone/>
              <a:defRPr sz="2000">
                <a:solidFill>
                  <a:schemeClr val="accent5"/>
                </a:solidFill>
                <a:latin typeface="+mn-lt"/>
              </a:defRPr>
            </a:lvl1pPr>
            <a:lvl2pPr marL="0" indent="0">
              <a:buFontTx/>
              <a:buNone/>
              <a:defRPr sz="2000"/>
            </a:lvl2pPr>
            <a:lvl3pPr marL="228602" indent="0">
              <a:buNone/>
              <a:defRPr/>
            </a:lvl3pPr>
            <a:lvl4pPr marL="457206" indent="0">
              <a:buNone/>
              <a:defRPr/>
            </a:lvl4pPr>
            <a:lvl5pPr marL="685808"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9058816"/>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03" y="1212851"/>
            <a:ext cx="11885684"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2" indent="0">
              <a:buNone/>
              <a:defRPr/>
            </a:lvl3pPr>
            <a:lvl4pPr marL="457206" indent="0">
              <a:buNone/>
              <a:defRPr/>
            </a:lvl4pPr>
            <a:lvl5pPr marL="685808"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1651872"/>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03" y="1212851"/>
            <a:ext cx="11885684" cy="2025170"/>
          </a:xfrm>
        </p:spPr>
        <p:txBody>
          <a:bodyPr>
            <a:spAutoFit/>
          </a:bodyPr>
          <a:lstStyle>
            <a:lvl1pPr>
              <a:defRPr sz="3600">
                <a:solidFill>
                  <a:srgbClr val="0078D7"/>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807221"/>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03" y="1212851"/>
            <a:ext cx="11885684"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7386563"/>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5" y="1212849"/>
            <a:ext cx="5485699" cy="2468368"/>
          </a:xfrm>
        </p:spPr>
        <p:txBody>
          <a:bodyPr wrap="square">
            <a:spAutoFit/>
          </a:bodyPr>
          <a:lstStyle>
            <a:lvl1pPr marL="0" indent="0">
              <a:spcBef>
                <a:spcPts val="1224"/>
              </a:spcBef>
              <a:buClr>
                <a:schemeClr val="tx1"/>
              </a:buClr>
              <a:buFont typeface="Wingdings" pitchFamily="2" charset="2"/>
              <a:buNone/>
              <a:defRPr sz="3600">
                <a:solidFill>
                  <a:srgbClr val="0078D7"/>
                </a:solidFill>
              </a:defRPr>
            </a:lvl1pPr>
            <a:lvl2pPr marL="0" indent="0">
              <a:buNone/>
              <a:defRPr sz="2000"/>
            </a:lvl2pPr>
            <a:lvl3pPr marL="231777" indent="0">
              <a:buNone/>
              <a:tabLst/>
              <a:defRPr sz="2000"/>
            </a:lvl3pPr>
            <a:lvl4pPr marL="460381" indent="0">
              <a:buNone/>
              <a:defRPr/>
            </a:lvl4pPr>
            <a:lvl5pPr marL="685808"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12849"/>
            <a:ext cx="5485699" cy="2468368"/>
          </a:xfrm>
        </p:spPr>
        <p:txBody>
          <a:bodyPr wrap="square">
            <a:spAutoFit/>
          </a:bodyPr>
          <a:lstStyle>
            <a:lvl1pPr marL="0" indent="0">
              <a:spcBef>
                <a:spcPts val="1224"/>
              </a:spcBef>
              <a:buClr>
                <a:schemeClr val="tx1"/>
              </a:buClr>
              <a:buFont typeface="Wingdings" pitchFamily="2" charset="2"/>
              <a:buNone/>
              <a:defRPr sz="3600">
                <a:solidFill>
                  <a:srgbClr val="0078D7"/>
                </a:solidFill>
              </a:defRPr>
            </a:lvl1pPr>
            <a:lvl2pPr marL="0" indent="0">
              <a:buNone/>
              <a:defRPr sz="2000"/>
            </a:lvl2pPr>
            <a:lvl3pPr marL="231777" indent="0">
              <a:buNone/>
              <a:tabLst/>
              <a:defRPr sz="2000"/>
            </a:lvl3pPr>
            <a:lvl4pPr marL="460381" indent="0">
              <a:buNone/>
              <a:defRPr/>
            </a:lvl4pPr>
            <a:lvl5pPr marL="685808"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5585197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5" y="1212849"/>
            <a:ext cx="54856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7" indent="0">
              <a:buNone/>
              <a:tabLst/>
              <a:defRPr sz="2000"/>
            </a:lvl3pPr>
            <a:lvl4pPr marL="460381" indent="0">
              <a:buNone/>
              <a:defRPr/>
            </a:lvl4pPr>
            <a:lvl5pPr marL="685808"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12849"/>
            <a:ext cx="54856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7" indent="0">
              <a:buNone/>
              <a:tabLst/>
              <a:defRPr sz="2000"/>
            </a:lvl3pPr>
            <a:lvl4pPr marL="460381" indent="0">
              <a:buNone/>
              <a:defRPr/>
            </a:lvl4pPr>
            <a:lvl5pPr marL="685808"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4573395"/>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5" y="1212850"/>
            <a:ext cx="5485699" cy="2425279"/>
          </a:xfrm>
        </p:spPr>
        <p:txBody>
          <a:bodyPr wrap="square">
            <a:spAutoFit/>
          </a:bodyPr>
          <a:lstStyle>
            <a:lvl1pPr marL="287342" indent="-287342">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72" indent="-233198">
              <a:defRPr sz="2400"/>
            </a:lvl2pPr>
            <a:lvl3pPr marL="699593" indent="-168421">
              <a:tabLst/>
              <a:defRPr sz="2000"/>
            </a:lvl3pPr>
            <a:lvl4pPr marL="880968" indent="-181376">
              <a:defRPr/>
            </a:lvl4pPr>
            <a:lvl5pPr marL="1049389" indent="-16842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12850"/>
            <a:ext cx="5485699" cy="2425279"/>
          </a:xfrm>
        </p:spPr>
        <p:txBody>
          <a:bodyPr wrap="square">
            <a:spAutoFit/>
          </a:bodyPr>
          <a:lstStyle>
            <a:lvl1pPr marL="287342" indent="-287342">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72" indent="-233198">
              <a:defRPr sz="2400"/>
            </a:lvl2pPr>
            <a:lvl3pPr marL="699593" indent="-168421">
              <a:tabLst/>
              <a:defRPr sz="2000"/>
            </a:lvl3pPr>
            <a:lvl4pPr marL="880968" indent="-181376">
              <a:defRPr/>
            </a:lvl4pPr>
            <a:lvl5pPr marL="1049389" indent="-16842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6238434"/>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5" y="1212850"/>
            <a:ext cx="5485699" cy="2425279"/>
          </a:xfrm>
        </p:spPr>
        <p:txBody>
          <a:bodyPr wrap="square">
            <a:spAutoFit/>
          </a:bodyPr>
          <a:lstStyle>
            <a:lvl1pPr marL="287342" indent="-287342">
              <a:spcBef>
                <a:spcPts val="1224"/>
              </a:spcBef>
              <a:buClr>
                <a:schemeClr val="tx1"/>
              </a:buClr>
              <a:buFont typeface="Arial" pitchFamily="34" charset="0"/>
              <a:buChar char="•"/>
              <a:defRPr sz="3200"/>
            </a:lvl1pPr>
            <a:lvl2pPr marL="531172" indent="-233198">
              <a:defRPr sz="2400"/>
            </a:lvl2pPr>
            <a:lvl3pPr marL="699593" indent="-168421">
              <a:tabLst/>
              <a:defRPr sz="2000"/>
            </a:lvl3pPr>
            <a:lvl4pPr marL="880968" indent="-181376">
              <a:defRPr/>
            </a:lvl4pPr>
            <a:lvl5pPr marL="1049389" indent="-16842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12850"/>
            <a:ext cx="5485699" cy="2425279"/>
          </a:xfrm>
        </p:spPr>
        <p:txBody>
          <a:bodyPr wrap="square">
            <a:spAutoFit/>
          </a:bodyPr>
          <a:lstStyle>
            <a:lvl1pPr marL="287342" indent="-287342">
              <a:spcBef>
                <a:spcPts val="1224"/>
              </a:spcBef>
              <a:buClr>
                <a:schemeClr val="tx1"/>
              </a:buClr>
              <a:buFont typeface="Arial" pitchFamily="34" charset="0"/>
              <a:buChar char="•"/>
              <a:defRPr sz="3200"/>
            </a:lvl1pPr>
            <a:lvl2pPr marL="531172" indent="-233198">
              <a:defRPr sz="2400"/>
            </a:lvl2pPr>
            <a:lvl3pPr marL="699593" indent="-168421">
              <a:tabLst/>
              <a:defRPr sz="2000"/>
            </a:lvl3pPr>
            <a:lvl4pPr marL="880968" indent="-181376">
              <a:defRPr/>
            </a:lvl4pPr>
            <a:lvl5pPr marL="1049389" indent="-16842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301248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2"/>
            <a:ext cx="11885683"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08248284"/>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4" y="1209973"/>
            <a:ext cx="10055530"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06" y="3954465"/>
            <a:ext cx="10057116"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712224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4" y="1209973"/>
            <a:ext cx="10055530"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2160208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3"/>
            <a:ext cx="11885684"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0840373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3"/>
            <a:ext cx="11885684"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5459002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1_Section Title Accent Color 2">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96862"/>
            <a:ext cx="11885684" cy="849463"/>
          </a:xfrm>
          <a:noFill/>
        </p:spPr>
        <p:txBody>
          <a:bodyPr tIns="91440" bIns="91440" anchor="t" anchorCtr="0">
            <a:spAutoFit/>
          </a:bodyPr>
          <a:lstStyle>
            <a:lvl1pPr>
              <a:defRPr sz="4800" spc="-100" baseline="0">
                <a:gradFill>
                  <a:gsLst>
                    <a:gs pos="100000">
                      <a:schemeClr val="tx1"/>
                    </a:gs>
                    <a:gs pos="0">
                      <a:schemeClr val="tx1"/>
                    </a:gs>
                  </a:gsLst>
                  <a:lin ang="5400000" scaled="0"/>
                </a:gradFill>
              </a:defRPr>
            </a:lvl1pPr>
          </a:lstStyle>
          <a:p>
            <a:r>
              <a:rPr lang="en-US"/>
              <a:t>Section title</a:t>
            </a:r>
          </a:p>
        </p:txBody>
      </p:sp>
      <p:sp>
        <p:nvSpPr>
          <p:cNvPr id="4" name="Text Placeholder 3">
            <a:extLst>
              <a:ext uri="{FF2B5EF4-FFF2-40B4-BE49-F238E27FC236}">
                <a16:creationId xmlns:a16="http://schemas.microsoft.com/office/drawing/2014/main" id="{2DA3D409-E8D5-4B0A-A473-0B9C35E4CEA4}"/>
              </a:ext>
            </a:extLst>
          </p:cNvPr>
          <p:cNvSpPr>
            <a:spLocks noGrp="1"/>
          </p:cNvSpPr>
          <p:nvPr>
            <p:ph type="body" sz="quarter" idx="10"/>
          </p:nvPr>
        </p:nvSpPr>
        <p:spPr>
          <a:xfrm>
            <a:off x="274603" y="1310798"/>
            <a:ext cx="11885684" cy="738664"/>
          </a:xfrm>
        </p:spPr>
        <p:txBody>
          <a:bodyPr/>
          <a:lstStyle>
            <a:lvl1pPr marL="571507" indent="-571507">
              <a:buFont typeface="Wingdings" panose="05000000000000000000" pitchFamily="2" charset="2"/>
              <a:buChar char="§"/>
              <a:defRPr/>
            </a:lvl1pPr>
            <a:lvl2pPr marL="342904" indent="0">
              <a:buNone/>
              <a:defRPr/>
            </a:lvl2pPr>
            <a:lvl3pPr marL="571507" indent="0">
              <a:buNone/>
              <a:defRPr/>
            </a:lvl3pPr>
            <a:lvl4pPr marL="800110" indent="0">
              <a:buNone/>
              <a:defRPr/>
            </a:lvl4pPr>
            <a:lvl5pPr marL="1028712" indent="0">
              <a:buNone/>
              <a:defRPr/>
            </a:lvl5pPr>
          </a:lstStyle>
          <a:p>
            <a:pPr lvl="0"/>
            <a:r>
              <a:rPr lang="en-US"/>
              <a:t>Edit Master text styles</a:t>
            </a:r>
          </a:p>
        </p:txBody>
      </p:sp>
    </p:spTree>
    <p:extLst>
      <p:ext uri="{BB962C8B-B14F-4D97-AF65-F5344CB8AC3E}">
        <p14:creationId xmlns:p14="http://schemas.microsoft.com/office/powerpoint/2010/main" val="31406973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3"/>
            <a:ext cx="11885684"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6873806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5849077"/>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47059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36684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2"/>
            <a:ext cx="11885683"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67628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4888"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8" tIns="46638" rIns="46638" bIns="46638" numCol="1" spcCol="0" rtlCol="0" fromWordArt="0" anchor="ctr" anchorCtr="0" forceAA="0" compatLnSpc="1">
            <a:prstTxWarp prst="textNoShape">
              <a:avLst/>
            </a:prstTxWarp>
            <a:noAutofit/>
          </a:bodyPr>
          <a:lstStyle/>
          <a:p>
            <a:pPr algn="ctr" defTabSz="93248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03" y="1221159"/>
            <a:ext cx="11885682"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1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7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10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9347317"/>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03" y="6292890"/>
            <a:ext cx="11854890" cy="403187"/>
          </a:xfrm>
          <a:prstGeom prst="rect">
            <a:avLst/>
          </a:prstGeom>
          <a:noFill/>
          <a:ln w="12700">
            <a:noFill/>
            <a:miter lim="800000"/>
            <a:headEnd type="none" w="sm" len="sm"/>
            <a:tailEnd type="none" w="sm" len="sm"/>
          </a:ln>
          <a:effectLst/>
        </p:spPr>
        <p:txBody>
          <a:bodyPr vert="horz" wrap="square" lIns="182878" tIns="146302" rIns="182878" bIns="146302" numCol="1" anchor="t" anchorCtr="0" compatLnSpc="1">
            <a:prstTxWarp prst="textNoShape">
              <a:avLst/>
            </a:prstTxWarp>
            <a:spAutoFit/>
          </a:bodyPr>
          <a:lstStyle/>
          <a:p>
            <a:pPr defTabSz="932301" eaLnBrk="0" hangingPunct="0"/>
            <a:r>
              <a:rPr lang="en-US" sz="700">
                <a:gradFill>
                  <a:gsLst>
                    <a:gs pos="0">
                      <a:schemeClr val="tx1"/>
                    </a:gs>
                    <a:gs pos="100000">
                      <a:schemeClr val="tx1"/>
                    </a:gs>
                  </a:gsLst>
                  <a:lin ang="5400000" scaled="0"/>
                </a:gradFill>
                <a:cs typeface="Segoe UI" pitchFamily="34" charset="0"/>
              </a:rPr>
              <a:t>© 2018 Microsoft Corporation. All rights reserved. </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59173" y="3145041"/>
            <a:ext cx="3288086" cy="704444"/>
          </a:xfrm>
          <a:prstGeom prst="rect">
            <a:avLst/>
          </a:prstGeom>
        </p:spPr>
      </p:pic>
    </p:spTree>
    <p:extLst>
      <p:ext uri="{BB962C8B-B14F-4D97-AF65-F5344CB8AC3E}">
        <p14:creationId xmlns:p14="http://schemas.microsoft.com/office/powerpoint/2010/main" val="1229603674"/>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03" y="1212851"/>
            <a:ext cx="11885684" cy="2443746"/>
          </a:xfrm>
          <a:prstGeom prst="rect">
            <a:avLst/>
          </a:prstGeom>
        </p:spPr>
        <p:txBody>
          <a:bodyPr/>
          <a:lstStyle>
            <a:lvl1pPr marL="290516" indent="-290516">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7" indent="-280992">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24" indent="-290516">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26" indent="-228602">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28" indent="-228602">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4889"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151258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6BCA0-4A09-4659-98F6-FFBECCE619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0337FB-39CB-48CE-959C-4B9E27ED3E03}"/>
              </a:ext>
            </a:extLst>
          </p:cNvPr>
          <p:cNvSpPr>
            <a:spLocks noGrp="1"/>
          </p:cNvSpPr>
          <p:nvPr>
            <p:ph idx="1"/>
          </p:nvPr>
        </p:nvSpPr>
        <p:spPr>
          <a:xfrm>
            <a:off x="424300" y="1680368"/>
            <a:ext cx="11586291" cy="209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a:extLst>
              <a:ext uri="{FF2B5EF4-FFF2-40B4-BE49-F238E27FC236}">
                <a16:creationId xmlns:a16="http://schemas.microsoft.com/office/drawing/2014/main" id="{87A8442A-F008-4ECE-97CC-917D86E46A4A}"/>
              </a:ext>
            </a:extLst>
          </p:cNvPr>
          <p:cNvSpPr>
            <a:spLocks noGrp="1"/>
          </p:cNvSpPr>
          <p:nvPr>
            <p:ph type="body" sz="quarter" idx="13" hasCustomPrompt="1"/>
          </p:nvPr>
        </p:nvSpPr>
        <p:spPr>
          <a:xfrm>
            <a:off x="424211" y="1167374"/>
            <a:ext cx="11586466" cy="738664"/>
          </a:xfrm>
        </p:spPr>
        <p:txBody>
          <a:bodyPr/>
          <a:lstStyle>
            <a:lvl1pPr marL="0" indent="0">
              <a:buNone/>
              <a:defRPr>
                <a:solidFill>
                  <a:schemeClr val="accent3">
                    <a:lumMod val="50000"/>
                  </a:schemeClr>
                </a:solidFill>
              </a:defRPr>
            </a:lvl1pPr>
          </a:lstStyle>
          <a:p>
            <a:pPr lvl="0"/>
            <a:r>
              <a:rPr lang="en-US"/>
              <a:t>Subhead</a:t>
            </a:r>
          </a:p>
        </p:txBody>
      </p:sp>
      <p:pic>
        <p:nvPicPr>
          <p:cNvPr id="9" name="Picture 2" descr="Image result for microsoft azure logo">
            <a:extLst>
              <a:ext uri="{FF2B5EF4-FFF2-40B4-BE49-F238E27FC236}">
                <a16:creationId xmlns:a16="http://schemas.microsoft.com/office/drawing/2014/main" id="{0F0F6E89-1EF1-4154-99C8-B3A1C4ED78ED}"/>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1191662" y="119508"/>
            <a:ext cx="1119140" cy="237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2392577"/>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Title Only Slide">
    <p:spTree>
      <p:nvGrpSpPr>
        <p:cNvPr id="1" name=""/>
        <p:cNvGrpSpPr/>
        <p:nvPr/>
      </p:nvGrpSpPr>
      <p:grpSpPr>
        <a:xfrm>
          <a:off x="0" y="0"/>
          <a:ext cx="0" cy="0"/>
          <a:chOff x="0" y="0"/>
          <a:chExt cx="0" cy="0"/>
        </a:xfrm>
      </p:grpSpPr>
      <p:sp>
        <p:nvSpPr>
          <p:cNvPr id="6" name="Title 5"/>
          <p:cNvSpPr>
            <a:spLocks noGrp="1"/>
          </p:cNvSpPr>
          <p:nvPr>
            <p:ph type="title"/>
          </p:nvPr>
        </p:nvSpPr>
        <p:spPr/>
        <p:txBody>
          <a:bodyPr vert="horz" wrap="square" lIns="0" tIns="0" rIns="0" bIns="0" rtlCol="0" anchor="t">
            <a:noAutofit/>
          </a:bodyPr>
          <a:lstStyle>
            <a:lvl1pPr>
              <a:defRPr lang="en-US" dirty="0"/>
            </a:lvl1pPr>
          </a:lstStyle>
          <a:p>
            <a:pPr lvl="0"/>
            <a:r>
              <a:rPr lang="en-US"/>
              <a:t>Click to edit Master title style</a:t>
            </a:r>
          </a:p>
        </p:txBody>
      </p:sp>
    </p:spTree>
    <p:extLst>
      <p:ext uri="{BB962C8B-B14F-4D97-AF65-F5344CB8AC3E}">
        <p14:creationId xmlns:p14="http://schemas.microsoft.com/office/powerpoint/2010/main" val="4092174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6.xml><?xml version="1.0" encoding="utf-8"?>
<p:sldLayout xmlns:a="http://schemas.openxmlformats.org/drawingml/2006/main" xmlns:r="http://schemas.openxmlformats.org/officeDocument/2006/relationships" xmlns:p="http://schemas.openxmlformats.org/presentationml/2006/main" userDrawn="1">
  <p:cSld name="Event Title 1">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1E0B2C-776D-492F-ADF0-E4E62E8264A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 y="1"/>
            <a:ext cx="12465046" cy="6994525"/>
          </a:xfrm>
          <a:prstGeom prst="rect">
            <a:avLst/>
          </a:prstGeom>
        </p:spPr>
      </p:pic>
      <p:sp>
        <p:nvSpPr>
          <p:cNvPr id="4" name="Rectangle 3">
            <a:extLst>
              <a:ext uri="{FF2B5EF4-FFF2-40B4-BE49-F238E27FC236}">
                <a16:creationId xmlns:a16="http://schemas.microsoft.com/office/drawing/2014/main" id="{AFFA058D-0079-44D3-A884-D138C25A49B7}"/>
              </a:ext>
            </a:extLst>
          </p:cNvPr>
          <p:cNvSpPr/>
          <p:nvPr userDrawn="1"/>
        </p:nvSpPr>
        <p:spPr bwMode="auto">
          <a:xfrm>
            <a:off x="1" y="1"/>
            <a:ext cx="8960293" cy="6994525"/>
          </a:xfrm>
          <a:prstGeom prst="rect">
            <a:avLst/>
          </a:prstGeom>
          <a:gradFill flip="none" rotWithShape="1">
            <a:gsLst>
              <a:gs pos="44000">
                <a:srgbClr val="000000">
                  <a:alpha val="48000"/>
                </a:srgbClr>
              </a:gs>
              <a:gs pos="0">
                <a:srgbClr val="000000">
                  <a:alpha val="73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391"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6"/>
          <p:cNvSpPr>
            <a:spLocks noGrp="1"/>
          </p:cNvSpPr>
          <p:nvPr>
            <p:ph type="body" sz="quarter" idx="12" hasCustomPrompt="1"/>
          </p:nvPr>
        </p:nvSpPr>
        <p:spPr>
          <a:xfrm>
            <a:off x="246442" y="4608888"/>
            <a:ext cx="6385403" cy="926866"/>
          </a:xfrm>
        </p:spPr>
        <p:txBody>
          <a:bodyPr anchor="t"/>
          <a:lstStyle>
            <a:lvl1pPr marL="0" indent="0">
              <a:buNone/>
              <a:defRPr sz="2400">
                <a:solidFill>
                  <a:schemeClr val="bg1"/>
                </a:solidFill>
              </a:defRPr>
            </a:lvl1pPr>
            <a:lvl5pPr>
              <a:defRPr/>
            </a:lvl5pPr>
          </a:lstStyle>
          <a:p>
            <a:pPr lvl="0"/>
            <a:r>
              <a:rPr lang="en-US"/>
              <a:t>Speaker Name</a:t>
            </a:r>
          </a:p>
          <a:p>
            <a:pPr lvl="0"/>
            <a:r>
              <a:rPr lang="en-US"/>
              <a:t>Date</a:t>
            </a:r>
          </a:p>
        </p:txBody>
      </p:sp>
      <p:sp>
        <p:nvSpPr>
          <p:cNvPr id="23" name="Text Placeholder 6"/>
          <p:cNvSpPr>
            <a:spLocks noGrp="1"/>
          </p:cNvSpPr>
          <p:nvPr>
            <p:ph type="body" sz="quarter" idx="13" hasCustomPrompt="1"/>
          </p:nvPr>
        </p:nvSpPr>
        <p:spPr>
          <a:xfrm>
            <a:off x="231861" y="3444336"/>
            <a:ext cx="6400877" cy="844270"/>
          </a:xfrm>
        </p:spPr>
        <p:txBody>
          <a:bodyPr anchor="b"/>
          <a:lstStyle>
            <a:lvl1pPr marL="0" indent="0">
              <a:buNone/>
              <a:defRPr lang="en-US" sz="4399" kern="1200" spc="0" baseline="0" dirty="0">
                <a:solidFill>
                  <a:schemeClr val="bg1"/>
                </a:solidFill>
                <a:latin typeface="+mj-lt"/>
                <a:ea typeface="+mn-ea"/>
                <a:cs typeface="+mn-cs"/>
              </a:defRPr>
            </a:lvl1pPr>
            <a:lvl5pPr>
              <a:defRPr/>
            </a:lvl5pPr>
          </a:lstStyle>
          <a:p>
            <a:pPr marL="0" marR="0" lvl="0" indent="0" algn="l" defTabSz="932481" rtl="0" eaLnBrk="1" fontAlgn="auto" latinLnBrk="0" hangingPunct="1">
              <a:lnSpc>
                <a:spcPct val="95000"/>
              </a:lnSpc>
              <a:spcBef>
                <a:spcPts val="0"/>
              </a:spcBef>
              <a:spcAft>
                <a:spcPts val="1199"/>
              </a:spcAft>
              <a:buClrTx/>
              <a:buSzPct val="90000"/>
              <a:buFont typeface="Arial" pitchFamily="34" charset="0"/>
              <a:buNone/>
              <a:tabLst/>
            </a:pPr>
            <a:r>
              <a:rPr lang="en-US"/>
              <a:t>Presentation Title Here</a:t>
            </a:r>
          </a:p>
        </p:txBody>
      </p:sp>
      <p:pic>
        <p:nvPicPr>
          <p:cNvPr id="19" name="Picture 18">
            <a:extLst>
              <a:ext uri="{FF2B5EF4-FFF2-40B4-BE49-F238E27FC236}">
                <a16:creationId xmlns:a16="http://schemas.microsoft.com/office/drawing/2014/main" id="{7ADCFDCD-A210-4674-963D-EC1B95685E7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8740" y="248393"/>
            <a:ext cx="1661607" cy="611290"/>
          </a:xfrm>
          <a:prstGeom prst="rect">
            <a:avLst/>
          </a:prstGeom>
        </p:spPr>
      </p:pic>
    </p:spTree>
    <p:extLst>
      <p:ext uri="{BB962C8B-B14F-4D97-AF65-F5344CB8AC3E}">
        <p14:creationId xmlns:p14="http://schemas.microsoft.com/office/powerpoint/2010/main" val="1832111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893" y="3090314"/>
            <a:ext cx="9822245" cy="1828800"/>
          </a:xfrm>
          <a:noFill/>
        </p:spPr>
        <p:txBody>
          <a:bodyPr lIns="0" tIns="0" rIns="0" bIns="182880" anchor="b" anchorCtr="0"/>
          <a:lstStyle>
            <a:lvl1pPr>
              <a:defRPr sz="4799"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02" y="4944165"/>
            <a:ext cx="9794126" cy="760208"/>
          </a:xfrm>
        </p:spPr>
        <p:txBody>
          <a:bodyPr/>
          <a:lstStyle>
            <a:lvl1pPr>
              <a:defRPr sz="1800"/>
            </a:lvl1pPr>
            <a:lvl2pPr>
              <a:defRPr sz="1800"/>
            </a:lvl2pPr>
            <a:lvl3pPr>
              <a:defRPr sz="1399"/>
            </a:lvl3pPr>
            <a:lvl4pPr>
              <a:defRPr sz="1399"/>
            </a:lvl4pPr>
            <a:lvl5pPr>
              <a:defRPr sz="104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7222" y="481923"/>
            <a:ext cx="1362282" cy="194066"/>
          </a:xfrm>
          <a:prstGeom prst="rect">
            <a:avLst/>
          </a:prstGeom>
        </p:spPr>
      </p:pic>
    </p:spTree>
    <p:extLst>
      <p:ext uri="{BB962C8B-B14F-4D97-AF65-F5344CB8AC3E}">
        <p14:creationId xmlns:p14="http://schemas.microsoft.com/office/powerpoint/2010/main" val="2335787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1_Title Slide 2">
    <p:bg>
      <p:bgPr>
        <a:solidFill>
          <a:schemeClr val="tx2"/>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02" y="4944166"/>
            <a:ext cx="9800476"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07" y="3090314"/>
            <a:ext cx="9822245" cy="1828800"/>
          </a:xfrm>
          <a:noFill/>
        </p:spPr>
        <p:txBody>
          <a:bodyPr lIns="0" tIns="0" rIns="0" bIns="182880" anchor="b" anchorCtr="0"/>
          <a:lstStyle>
            <a:lvl1pPr>
              <a:defRPr sz="4799" strike="noStrike" spc="-50" baseline="0">
                <a:solidFill>
                  <a:schemeClr val="bg1"/>
                </a:solidFill>
              </a:defRPr>
            </a:lvl1pPr>
          </a:lstStyle>
          <a:p>
            <a:r>
              <a:rPr lang="en-US"/>
              <a:t>Microsoft Azure</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774" y="483228"/>
            <a:ext cx="1362282" cy="194066"/>
          </a:xfrm>
          <a:prstGeom prst="rect">
            <a:avLst/>
          </a:prstGeom>
        </p:spPr>
      </p:pic>
    </p:spTree>
    <p:extLst>
      <p:ext uri="{BB962C8B-B14F-4D97-AF65-F5344CB8AC3E}">
        <p14:creationId xmlns:p14="http://schemas.microsoft.com/office/powerpoint/2010/main" val="22559079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02" y="4944166"/>
            <a:ext cx="9800476"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07" y="3090314"/>
            <a:ext cx="9822245" cy="1828800"/>
          </a:xfrm>
          <a:noFill/>
        </p:spPr>
        <p:txBody>
          <a:bodyPr lIns="0" tIns="0" rIns="0" bIns="182880" anchor="b" anchorCtr="0"/>
          <a:lstStyle>
            <a:lvl1pPr>
              <a:defRPr sz="4799" strike="noStrike" spc="-50" baseline="0">
                <a:solidFill>
                  <a:schemeClr val="bg1"/>
                </a:solidFill>
              </a:defRPr>
            </a:lvl1pPr>
          </a:lstStyle>
          <a:p>
            <a:r>
              <a:rPr lang="en-US"/>
              <a:t>Microsoft Azure</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774" y="483228"/>
            <a:ext cx="1362282" cy="194066"/>
          </a:xfrm>
          <a:prstGeom prst="rect">
            <a:avLst/>
          </a:prstGeom>
        </p:spPr>
      </p:pic>
    </p:spTree>
    <p:extLst>
      <p:ext uri="{BB962C8B-B14F-4D97-AF65-F5344CB8AC3E}">
        <p14:creationId xmlns:p14="http://schemas.microsoft.com/office/powerpoint/2010/main" val="83619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Title Accent Color 2">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96862"/>
            <a:ext cx="11885683" cy="849463"/>
          </a:xfrm>
          <a:noFill/>
        </p:spPr>
        <p:txBody>
          <a:bodyPr tIns="91440" bIns="91440" anchor="t" anchorCtr="0">
            <a:spAutoFit/>
          </a:bodyPr>
          <a:lstStyle>
            <a:lvl1pPr>
              <a:defRPr sz="4800" spc="-100" baseline="0">
                <a:gradFill>
                  <a:gsLst>
                    <a:gs pos="100000">
                      <a:schemeClr val="tx1"/>
                    </a:gs>
                    <a:gs pos="0">
                      <a:schemeClr val="tx1"/>
                    </a:gs>
                  </a:gsLst>
                  <a:lin ang="5400000" scaled="0"/>
                </a:gradFill>
              </a:defRPr>
            </a:lvl1pPr>
          </a:lstStyle>
          <a:p>
            <a:r>
              <a:rPr lang="en-US"/>
              <a:t>Section title</a:t>
            </a:r>
          </a:p>
        </p:txBody>
      </p:sp>
      <p:sp>
        <p:nvSpPr>
          <p:cNvPr id="4" name="Text Placeholder 3">
            <a:extLst>
              <a:ext uri="{FF2B5EF4-FFF2-40B4-BE49-F238E27FC236}">
                <a16:creationId xmlns:a16="http://schemas.microsoft.com/office/drawing/2014/main" id="{2DA3D409-E8D5-4B0A-A473-0B9C35E4CEA4}"/>
              </a:ext>
            </a:extLst>
          </p:cNvPr>
          <p:cNvSpPr>
            <a:spLocks noGrp="1"/>
          </p:cNvSpPr>
          <p:nvPr>
            <p:ph type="body" sz="quarter" idx="10"/>
          </p:nvPr>
        </p:nvSpPr>
        <p:spPr>
          <a:xfrm>
            <a:off x="274603" y="1310798"/>
            <a:ext cx="11885683" cy="738664"/>
          </a:xfrm>
        </p:spPr>
        <p:txBody>
          <a:bodyPr/>
          <a:lstStyle>
            <a:lvl1pPr marL="571500" indent="-571500">
              <a:buFont typeface="Wingdings" panose="05000000000000000000" pitchFamily="2" charset="2"/>
              <a:buChar char="§"/>
              <a:defRPr/>
            </a:lvl1pPr>
            <a:lvl2pPr marL="342900" indent="0">
              <a:buNone/>
              <a:defRPr/>
            </a:lvl2pPr>
            <a:lvl3pPr marL="571500" indent="0">
              <a:buNone/>
              <a:defRPr/>
            </a:lvl3pPr>
            <a:lvl4pPr marL="800100" indent="0">
              <a:buNone/>
              <a:defRPr/>
            </a:lvl4pPr>
            <a:lvl5pPr marL="1028700" indent="0">
              <a:buNone/>
              <a:defRPr/>
            </a:lvl5pPr>
          </a:lstStyle>
          <a:p>
            <a:pPr lvl="0"/>
            <a:r>
              <a:rPr lang="en-US"/>
              <a:t>Edit Master text styles</a:t>
            </a:r>
          </a:p>
        </p:txBody>
      </p:sp>
    </p:spTree>
    <p:extLst>
      <p:ext uri="{BB962C8B-B14F-4D97-AF65-F5344CB8AC3E}">
        <p14:creationId xmlns:p14="http://schemas.microsoft.com/office/powerpoint/2010/main" val="9085316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Title Slide 3 ">
    <p:bg>
      <p:bgPr>
        <a:solidFill>
          <a:schemeClr val="accent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978148-DDB8-4B1B-91B8-28130218C585}"/>
              </a:ext>
            </a:extLst>
          </p:cNvPr>
          <p:cNvGrpSpPr/>
          <p:nvPr/>
        </p:nvGrpSpPr>
        <p:grpSpPr>
          <a:xfrm>
            <a:off x="0" y="-1"/>
            <a:ext cx="12434888" cy="6994526"/>
            <a:chOff x="0" y="-1"/>
            <a:chExt cx="12436475" cy="6994526"/>
          </a:xfrm>
        </p:grpSpPr>
        <p:pic>
          <p:nvPicPr>
            <p:cNvPr id="8" name="Picture 7">
              <a:extLst>
                <a:ext uri="{FF2B5EF4-FFF2-40B4-BE49-F238E27FC236}">
                  <a16:creationId xmlns:a16="http://schemas.microsoft.com/office/drawing/2014/main" id="{18D04DB2-79EC-4907-BD28-E17FB4AFB5A0}"/>
                </a:ext>
              </a:extLst>
            </p:cNvPr>
            <p:cNvPicPr>
              <a:picLocks noChangeAspect="1"/>
            </p:cNvPicPr>
            <p:nvPr/>
          </p:nvPicPr>
          <p:blipFill rotWithShape="1">
            <a:blip r:embed="rId2"/>
            <a:srcRect l="11427" r="6399"/>
            <a:stretch/>
          </p:blipFill>
          <p:spPr>
            <a:xfrm>
              <a:off x="2249423" y="0"/>
              <a:ext cx="10187052" cy="6994525"/>
            </a:xfrm>
            <a:prstGeom prst="rect">
              <a:avLst/>
            </a:prstGeom>
          </p:spPr>
        </p:pic>
        <p:sp>
          <p:nvSpPr>
            <p:cNvPr id="9" name="Rectangle 8">
              <a:extLst>
                <a:ext uri="{FF2B5EF4-FFF2-40B4-BE49-F238E27FC236}">
                  <a16:creationId xmlns:a16="http://schemas.microsoft.com/office/drawing/2014/main" id="{E9454DF9-A0C8-42EE-B1B3-2A57EC8ACE0B}"/>
                </a:ext>
              </a:extLst>
            </p:cNvPr>
            <p:cNvSpPr/>
            <p:nvPr/>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11" name="Rectangle 10">
            <a:extLst>
              <a:ext uri="{FF2B5EF4-FFF2-40B4-BE49-F238E27FC236}">
                <a16:creationId xmlns:a16="http://schemas.microsoft.com/office/drawing/2014/main" id="{13532A61-7338-495C-8787-A222781205FF}"/>
              </a:ext>
            </a:extLst>
          </p:cNvPr>
          <p:cNvSpPr/>
          <p:nvPr/>
        </p:nvSpPr>
        <p:spPr bwMode="auto">
          <a:xfrm>
            <a:off x="434920" y="2170631"/>
            <a:ext cx="7626965"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450" y="4584726"/>
            <a:ext cx="6636991"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855" y="2730874"/>
            <a:ext cx="6695585" cy="1828800"/>
          </a:xfrm>
          <a:noFill/>
        </p:spPr>
        <p:txBody>
          <a:bodyPr lIns="0" tIns="0" rIns="0" bIns="182880" anchor="b" anchorCtr="0"/>
          <a:lstStyle>
            <a:lvl1pPr>
              <a:defRPr sz="4799" strike="noStrike" spc="-50" baseline="0">
                <a:solidFill>
                  <a:schemeClr val="bg1"/>
                </a:solidFill>
              </a:defRPr>
            </a:lvl1pPr>
          </a:lstStyle>
          <a:p>
            <a:r>
              <a:rPr lang="en-US"/>
              <a:t>Microsoft Azure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222" y="481923"/>
            <a:ext cx="1362282" cy="194066"/>
          </a:xfrm>
          <a:prstGeom prst="rect">
            <a:avLst/>
          </a:prstGeom>
        </p:spPr>
      </p:pic>
    </p:spTree>
    <p:extLst>
      <p:ext uri="{BB962C8B-B14F-4D97-AF65-F5344CB8AC3E}">
        <p14:creationId xmlns:p14="http://schemas.microsoft.com/office/powerpoint/2010/main" val="16267962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p:nvGrpSpPr>
        <p:grpSpPr>
          <a:xfrm>
            <a:off x="0" y="-1"/>
            <a:ext cx="12434888"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p:nvSpPr>
        <p:spPr bwMode="auto">
          <a:xfrm>
            <a:off x="437222" y="2204497"/>
            <a:ext cx="7626965"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450" y="4584725"/>
            <a:ext cx="6636991" cy="738664"/>
          </a:xfrm>
        </p:spPr>
        <p:txBody>
          <a:bodyPr/>
          <a:lstStyle>
            <a:lvl1pPr>
              <a:defRPr sz="1800">
                <a:solidFill>
                  <a:schemeClr val="tx1"/>
                </a:solidFill>
              </a:defRPr>
            </a:lvl1pPr>
            <a:lvl2pPr>
              <a:defRPr sz="1800">
                <a:solidFill>
                  <a:schemeClr val="tx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855" y="2730874"/>
            <a:ext cx="6695585" cy="1828800"/>
          </a:xfrm>
          <a:noFill/>
        </p:spPr>
        <p:txBody>
          <a:bodyPr lIns="0" tIns="0" rIns="0" bIns="182880" anchor="b" anchorCtr="0"/>
          <a:lstStyle>
            <a:lvl1pPr>
              <a:defRPr sz="4799" strike="noStrike" spc="-50" baseline="0">
                <a:solidFill>
                  <a:schemeClr val="tx2"/>
                </a:solidFill>
              </a:defRPr>
            </a:lvl1pPr>
          </a:lstStyle>
          <a:p>
            <a:r>
              <a:rPr lang="en-US"/>
              <a:t>Microsoft Azure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222" y="481923"/>
            <a:ext cx="1362282" cy="194066"/>
          </a:xfrm>
          <a:prstGeom prst="rect">
            <a:avLst/>
          </a:prstGeom>
        </p:spPr>
      </p:pic>
    </p:spTree>
    <p:extLst>
      <p:ext uri="{BB962C8B-B14F-4D97-AF65-F5344CB8AC3E}">
        <p14:creationId xmlns:p14="http://schemas.microsoft.com/office/powerpoint/2010/main" val="1493548989"/>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1192214"/>
            <a:ext cx="3690466"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3953" y="1192214"/>
            <a:ext cx="3914275" cy="3862387"/>
          </a:xfrm>
        </p:spPr>
        <p:txBody>
          <a:bodyPr wrap="square" lIns="0" tIns="0" rIns="0" bIns="0">
            <a:noAutofit/>
          </a:bodyPr>
          <a:lstStyle>
            <a:lvl1pPr marL="0" indent="0" defTabSz="517426">
              <a:spcAft>
                <a:spcPts val="500"/>
              </a:spcAft>
              <a:buNone/>
              <a:defRPr sz="1800" spc="0" baseline="0">
                <a:solidFill>
                  <a:schemeClr val="tx2"/>
                </a:solidFill>
              </a:defRPr>
            </a:lvl1pPr>
            <a:lvl2pPr marL="228557" indent="0">
              <a:buNone/>
              <a:defRPr sz="1800"/>
            </a:lvl2pPr>
            <a:lvl3pPr marL="457112" indent="0">
              <a:buNone/>
              <a:defRPr sz="1800"/>
            </a:lvl3pPr>
            <a:lvl4pPr marL="685669" indent="0">
              <a:buNone/>
              <a:defRPr sz="1800"/>
            </a:lvl4pPr>
            <a:lvl5pPr marL="914224"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152528704"/>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080" y="1961080"/>
            <a:ext cx="11531716"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080" y="3214124"/>
            <a:ext cx="11531716"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080" y="4439603"/>
            <a:ext cx="11531716" cy="338554"/>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1316886526"/>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080" y="1960861"/>
            <a:ext cx="9571403"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080" y="3214124"/>
            <a:ext cx="3690466"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4481" y="3214124"/>
            <a:ext cx="3690466"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2323" y="3214124"/>
            <a:ext cx="3690466"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71963513"/>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080" y="2410677"/>
            <a:ext cx="3690466"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8879" y="2410677"/>
            <a:ext cx="3690466"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874399988"/>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21" y="1631571"/>
            <a:ext cx="3681324"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080" y="5026024"/>
            <a:ext cx="3690466"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6329" y="5026024"/>
            <a:ext cx="3690466"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5704" y="1631571"/>
            <a:ext cx="3681324"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6329" y="1631568"/>
            <a:ext cx="3681324"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8879" y="5026024"/>
            <a:ext cx="3690466"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618649163"/>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080" y="2201864"/>
            <a:ext cx="172698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080" y="3230882"/>
            <a:ext cx="1726980" cy="28731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5709" y="3230881"/>
            <a:ext cx="172698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340" y="3230881"/>
            <a:ext cx="172698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6969" y="3230881"/>
            <a:ext cx="172698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7599" y="3230881"/>
            <a:ext cx="172698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8227" y="3230881"/>
            <a:ext cx="172698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5709" y="2201864"/>
            <a:ext cx="172698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340" y="2201864"/>
            <a:ext cx="172698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6969" y="2201864"/>
            <a:ext cx="172698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7599" y="2201864"/>
            <a:ext cx="172698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8227" y="2201864"/>
            <a:ext cx="172698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080"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6979"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8878"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3953"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1566"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8227"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614733999"/>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832942235"/>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079" y="960439"/>
            <a:ext cx="7603154" cy="3629025"/>
          </a:xfrm>
          <a:noFill/>
        </p:spPr>
        <p:txBody>
          <a:bodyPr vert="horz" wrap="square" lIns="0" tIns="0" rIns="0" bIns="0" rtlCol="0" anchor="t" anchorCtr="0">
            <a:noAutofit/>
          </a:bodyPr>
          <a:lstStyle>
            <a:lvl1pPr>
              <a:defRPr lang="en-US" sz="4799" spc="-50" baseline="0" dirty="0">
                <a:solidFill>
                  <a:schemeClr val="tx2"/>
                </a:solidFill>
              </a:defRPr>
            </a:lvl1pPr>
          </a:lstStyle>
          <a:p>
            <a:pPr marL="0" lvl="0">
              <a:lnSpc>
                <a:spcPts val="5599"/>
              </a:lnSpc>
            </a:pPr>
            <a:r>
              <a:rPr lang="en-US"/>
              <a:t>Section title</a:t>
            </a:r>
          </a:p>
        </p:txBody>
      </p:sp>
    </p:spTree>
    <p:extLst>
      <p:ext uri="{BB962C8B-B14F-4D97-AF65-F5344CB8AC3E}">
        <p14:creationId xmlns:p14="http://schemas.microsoft.com/office/powerpoint/2010/main" val="32961865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2"/>
            <a:ext cx="11885683"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079" y="960439"/>
            <a:ext cx="760315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20725096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3952" y="0"/>
            <a:ext cx="6080936"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080" y="632780"/>
            <a:ext cx="5652365" cy="411162"/>
          </a:xfrm>
        </p:spPr>
        <p:txBody>
          <a:bodyPr wrap="square" lIns="0" tIns="0" rIns="0" bIns="0">
            <a:spAutoFit/>
          </a:bodyPr>
          <a:lstStyle>
            <a:lvl1pPr>
              <a:lnSpc>
                <a:spcPts val="3199"/>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078" y="2410677"/>
            <a:ext cx="4919034" cy="2755420"/>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080" y="1960861"/>
            <a:ext cx="4919033"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489559920"/>
      </p:ext>
    </p:extLst>
  </p:cSld>
  <p:clrMapOvr>
    <a:masterClrMapping/>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080" y="2201864"/>
            <a:ext cx="3690466"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8879" y="2201864"/>
            <a:ext cx="367935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1566" y="2201864"/>
            <a:ext cx="3695228"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080" y="5026024"/>
            <a:ext cx="3690466"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5705" y="5026024"/>
            <a:ext cx="3690466"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6329" y="5026024"/>
            <a:ext cx="3690466"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710839832"/>
      </p:ext>
    </p:extLst>
  </p:cSld>
  <p:clrMapOvr>
    <a:masterClrMapping/>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533323" y="426475"/>
            <a:ext cx="7901567" cy="6568052"/>
          </a:xfrm>
          <a:prstGeom prst="rect">
            <a:avLst/>
          </a:prstGeom>
        </p:spPr>
      </p:pic>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080" y="1961080"/>
            <a:ext cx="4853004" cy="615553"/>
          </a:xfrm>
        </p:spPr>
        <p:txBody>
          <a:bodyPr wrap="square" lIns="0" tIns="0" rIns="0" bIns="0">
            <a:spAutoFit/>
          </a:bodyPr>
          <a:lstStyle>
            <a:lvl1pPr marL="0" indent="0">
              <a:lnSpc>
                <a:spcPts val="2400"/>
              </a:lnSpc>
              <a:buNone/>
              <a:defRPr sz="2000" b="0" i="0">
                <a:solidFill>
                  <a:schemeClr val="tx1"/>
                </a:solidFill>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079" y="2761499"/>
            <a:ext cx="4853003" cy="2571524"/>
          </a:xfrm>
        </p:spPr>
        <p:txBody>
          <a:bodyPr lIns="0" tIns="0" rIns="0" bIns="0"/>
          <a:lstStyle>
            <a:lvl1pPr marL="285695" indent="-285695">
              <a:lnSpc>
                <a:spcPts val="1800"/>
              </a:lnSpc>
              <a:spcBef>
                <a:spcPts val="0"/>
              </a:spcBef>
              <a:buFont typeface="Arial" panose="020B0604020202020204" pitchFamily="34" charset="0"/>
              <a:buChar char="•"/>
              <a:defRPr sz="1399" b="0" i="0" spc="0">
                <a:solidFill>
                  <a:schemeClr val="tx1"/>
                </a:solidFill>
                <a:latin typeface="+mn-lt"/>
              </a:defRPr>
            </a:lvl1pPr>
            <a:lvl2pPr marL="0" indent="0">
              <a:lnSpc>
                <a:spcPts val="1800"/>
              </a:lnSpc>
              <a:spcBef>
                <a:spcPts val="0"/>
              </a:spcBef>
              <a:buNone/>
              <a:defRPr sz="1399">
                <a:solidFill>
                  <a:schemeClr val="tx1"/>
                </a:solidFill>
              </a:defRPr>
            </a:lvl2pPr>
            <a:lvl3pPr marL="457112" indent="0">
              <a:buNone/>
              <a:defRPr/>
            </a:lvl3pPr>
            <a:lvl4pPr marL="685669" indent="0">
              <a:buNone/>
              <a:defRPr/>
            </a:lvl4pPr>
            <a:lvl5pPr marL="91422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4622" y="3489113"/>
            <a:ext cx="5950266" cy="557637"/>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045943588"/>
      </p:ext>
    </p:extLst>
  </p:cSld>
  <p:clrMapOvr>
    <a:masterClrMapping/>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533323" y="426475"/>
            <a:ext cx="7901567"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4622" y="3489113"/>
            <a:ext cx="5950266" cy="557637"/>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790" y="2040567"/>
            <a:ext cx="172698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328" y="2040567"/>
            <a:ext cx="172698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1681665566"/>
      </p:ext>
    </p:extLst>
  </p:cSld>
  <p:clrMapOvr>
    <a:masterClrMapping/>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91904" y="496641"/>
            <a:ext cx="11086480" cy="6497884"/>
          </a:xfrm>
          <a:prstGeom prst="rect">
            <a:avLst/>
          </a:prstGeom>
        </p:spPr>
      </p:pic>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677" y="3557697"/>
            <a:ext cx="7831726" cy="557637"/>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532783807"/>
      </p:ext>
    </p:extLst>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081" y="1989615"/>
            <a:ext cx="3690462"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077" y="5973763"/>
            <a:ext cx="3690466" cy="307777"/>
          </a:xfrm>
        </p:spPr>
        <p:txBody>
          <a:bodyPr lIns="0" tIns="0" rIns="0" bIns="0"/>
          <a:lstStyle>
            <a:lvl1pPr marL="0" indent="0">
              <a:lnSpc>
                <a:spcPts val="1199"/>
              </a:lnSpc>
              <a:spcBef>
                <a:spcPts val="900"/>
              </a:spcBef>
              <a:buFont typeface="Arial" panose="020B0604020202020204" pitchFamily="34" charset="0"/>
              <a:buNone/>
              <a:defRPr sz="1000" b="0" i="0" spc="0">
                <a:solidFill>
                  <a:schemeClr val="tx1"/>
                </a:solidFill>
                <a:latin typeface="+mn-lt"/>
              </a:defRPr>
            </a:lvl1pPr>
            <a:lvl2pPr marL="0" marR="0" indent="0" algn="l" defTabSz="932563" rtl="0" eaLnBrk="1" fontAlgn="auto" latinLnBrk="0" hangingPunct="1">
              <a:lnSpc>
                <a:spcPts val="1199"/>
              </a:lnSpc>
              <a:spcBef>
                <a:spcPts val="450"/>
              </a:spcBef>
              <a:spcAft>
                <a:spcPts val="0"/>
              </a:spcAft>
              <a:buClrTx/>
              <a:buSzPct val="90000"/>
              <a:buFont typeface="Arial" panose="020B0604020202020204" pitchFamily="34" charset="0"/>
              <a:buNone/>
              <a:tabLst/>
              <a:defRPr sz="1000">
                <a:solidFill>
                  <a:schemeClr val="tx1"/>
                </a:solidFill>
              </a:defRPr>
            </a:lvl2pPr>
            <a:lvl3pPr marL="457112" indent="0">
              <a:buNone/>
              <a:defRPr/>
            </a:lvl3pPr>
            <a:lvl4pPr marL="685669" indent="0">
              <a:buNone/>
              <a:defRPr/>
            </a:lvl4pPr>
            <a:lvl5pPr marL="914224"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8880" y="5973763"/>
            <a:ext cx="367935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8880" y="1989615"/>
            <a:ext cx="367935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1565" y="1989615"/>
            <a:ext cx="3695229"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075" y="5783264"/>
            <a:ext cx="3701580"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99988" y="5783264"/>
            <a:ext cx="3701580"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1566" y="5783264"/>
            <a:ext cx="3701580"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1566" y="5973763"/>
            <a:ext cx="367935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031147018"/>
      </p:ext>
    </p:extLst>
  </p:cSld>
  <p:clrMapOvr>
    <a:masterClrMapping/>
  </p:clrMapOvr>
  <p:transition>
    <p:fade/>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080" y="4002986"/>
            <a:ext cx="11531716" cy="557637"/>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178780352"/>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18" y="6579624"/>
            <a:ext cx="4571416"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079" y="1882012"/>
            <a:ext cx="760315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3219" y="448055"/>
            <a:ext cx="1362282" cy="194066"/>
          </a:xfrm>
          <a:prstGeom prst="rect">
            <a:avLst/>
          </a:prstGeom>
        </p:spPr>
      </p:pic>
    </p:spTree>
    <p:extLst>
      <p:ext uri="{BB962C8B-B14F-4D97-AF65-F5344CB8AC3E}">
        <p14:creationId xmlns:p14="http://schemas.microsoft.com/office/powerpoint/2010/main" val="1358128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9.xml><?xml version="1.0" encoding="utf-8"?>
<p:sldLayout xmlns:a="http://schemas.openxmlformats.org/drawingml/2006/main" xmlns:r="http://schemas.openxmlformats.org/officeDocument/2006/relationships" xmlns:p="http://schemas.openxmlformats.org/presentationml/2006/main">
  <p:cSld name="Closing dark gray">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079" y="1882012"/>
            <a:ext cx="760315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sp>
        <p:nvSpPr>
          <p:cNvPr id="5" name="Text Box 3">
            <a:extLst>
              <a:ext uri="{FF2B5EF4-FFF2-40B4-BE49-F238E27FC236}">
                <a16:creationId xmlns:a16="http://schemas.microsoft.com/office/drawing/2014/main" id="{0AFD6FAE-B215-4CF5-A1C7-AE7803BB4E41}"/>
              </a:ext>
            </a:extLst>
          </p:cNvPr>
          <p:cNvSpPr txBox="1">
            <a:spLocks noChangeArrowheads="1"/>
          </p:cNvSpPr>
          <p:nvPr/>
        </p:nvSpPr>
        <p:spPr bwMode="blackWhite">
          <a:xfrm>
            <a:off x="463218" y="6579624"/>
            <a:ext cx="4571416"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3219" y="448055"/>
            <a:ext cx="1362282" cy="194066"/>
          </a:xfrm>
          <a:prstGeom prst="rect">
            <a:avLst/>
          </a:prstGeom>
        </p:spPr>
      </p:pic>
    </p:spTree>
    <p:extLst>
      <p:ext uri="{BB962C8B-B14F-4D97-AF65-F5344CB8AC3E}">
        <p14:creationId xmlns:p14="http://schemas.microsoft.com/office/powerpoint/2010/main" val="36995411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BEE39-C5D3-4D27-987A-5C03ED01FFD8}"/>
              </a:ext>
            </a:extLst>
          </p:cNvPr>
          <p:cNvSpPr>
            <a:spLocks noGrp="1"/>
          </p:cNvSpPr>
          <p:nvPr>
            <p:ph type="ctrTitle"/>
          </p:nvPr>
        </p:nvSpPr>
        <p:spPr>
          <a:xfrm>
            <a:off x="1554361" y="1144706"/>
            <a:ext cx="932616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305488E8-B419-4C50-A85A-C17724263F9C}"/>
              </a:ext>
            </a:extLst>
          </p:cNvPr>
          <p:cNvSpPr>
            <a:spLocks noGrp="1"/>
          </p:cNvSpPr>
          <p:nvPr>
            <p:ph type="subTitle" idx="1"/>
          </p:nvPr>
        </p:nvSpPr>
        <p:spPr>
          <a:xfrm>
            <a:off x="1554361" y="3673745"/>
            <a:ext cx="9326166" cy="561372"/>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23E11329-B622-43D8-B852-9B7752E77EC7}"/>
              </a:ext>
            </a:extLst>
          </p:cNvPr>
          <p:cNvSpPr>
            <a:spLocks noGrp="1"/>
          </p:cNvSpPr>
          <p:nvPr>
            <p:ph type="dt" sz="half" idx="10"/>
          </p:nvPr>
        </p:nvSpPr>
        <p:spPr/>
        <p:txBody>
          <a:bodyPr/>
          <a:lstStyle/>
          <a:p>
            <a:fld id="{B18F3BD3-5ACC-47DA-924E-0173911EFC2F}" type="datetimeFigureOut">
              <a:rPr lang="en-US" smtClean="0"/>
              <a:t>9/26/2019</a:t>
            </a:fld>
            <a:endParaRPr lang="en-US"/>
          </a:p>
        </p:txBody>
      </p:sp>
      <p:sp>
        <p:nvSpPr>
          <p:cNvPr id="5" name="Footer Placeholder 4">
            <a:extLst>
              <a:ext uri="{FF2B5EF4-FFF2-40B4-BE49-F238E27FC236}">
                <a16:creationId xmlns:a16="http://schemas.microsoft.com/office/drawing/2014/main" id="{B7F636B5-DABA-4128-ABF4-6467274515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41642-939C-4C60-8855-4D90C7480BD1}"/>
              </a:ext>
            </a:extLst>
          </p:cNvPr>
          <p:cNvSpPr>
            <a:spLocks noGrp="1"/>
          </p:cNvSpPr>
          <p:nvPr>
            <p:ph type="sldNum" sz="quarter" idx="12"/>
          </p:nvPr>
        </p:nvSpPr>
        <p:spPr/>
        <p:txBody>
          <a:bodyPr/>
          <a:lstStyle/>
          <a:p>
            <a:fld id="{47730230-077D-418E-97A9-709908D5CF7C}" type="slidenum">
              <a:rPr lang="en-US" smtClean="0"/>
              <a:t>‹#›</a:t>
            </a:fld>
            <a:endParaRPr lang="en-US"/>
          </a:p>
        </p:txBody>
      </p:sp>
    </p:spTree>
    <p:extLst>
      <p:ext uri="{BB962C8B-B14F-4D97-AF65-F5344CB8AC3E}">
        <p14:creationId xmlns:p14="http://schemas.microsoft.com/office/powerpoint/2010/main" val="2579115686"/>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04" y="1212852"/>
            <a:ext cx="11885684" cy="160031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13" indent="0">
              <a:buNone/>
              <a:defRPr/>
            </a:lvl3pPr>
            <a:lvl4pPr marL="457024" indent="0">
              <a:buNone/>
              <a:defRPr/>
            </a:lvl4pPr>
            <a:lvl5pPr marL="68553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474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2.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32384" rtl="0" eaLnBrk="1" latinLnBrk="0" hangingPunct="1">
              <a:lnSpc>
                <a:spcPct val="90000"/>
              </a:lnSpc>
              <a:spcBef>
                <a:spcPct val="0"/>
              </a:spcBef>
              <a:buNone/>
              <a:defRPr lang="en-US" sz="4080" b="0" kern="1200" cap="none" spc="-102" baseline="0" dirty="0">
                <a:ln w="3175">
                  <a:noFill/>
                </a:ln>
                <a:solidFill>
                  <a:schemeClr val="tx1">
                    <a:lumMod val="75000"/>
                  </a:schemeClr>
                </a:solidFill>
                <a:effectLst/>
                <a:latin typeface="+mj-lt"/>
                <a:ea typeface="+mn-ea"/>
                <a:cs typeface="Segoe UI" pitchFamily="34" charset="0"/>
              </a:defRPr>
            </a:lvl1pPr>
          </a:lstStyle>
          <a:p>
            <a:r>
              <a:rPr lang="en-US"/>
              <a:t>Click to edit Master title style</a:t>
            </a:r>
          </a:p>
        </p:txBody>
      </p:sp>
    </p:spTree>
    <p:extLst>
      <p:ext uri="{BB962C8B-B14F-4D97-AF65-F5344CB8AC3E}">
        <p14:creationId xmlns:p14="http://schemas.microsoft.com/office/powerpoint/2010/main" val="1880937485"/>
      </p:ext>
    </p:extLst>
  </p:cSld>
  <p:clrMapOvr>
    <a:masterClrMapping/>
  </p:clrMapOvr>
  <p:transition>
    <p:fade/>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76953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4.xml><?xml version="1.0" encoding="utf-8"?>
<p:sldLayout xmlns:a="http://schemas.openxmlformats.org/drawingml/2006/main" xmlns:r="http://schemas.openxmlformats.org/officeDocument/2006/relationships" xmlns:p="http://schemas.openxmlformats.org/presentationml/2006/main" userDrawn="1">
  <p:cSld name="Three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4919" y="1142882"/>
            <a:ext cx="11565684" cy="830997"/>
          </a:xfrm>
        </p:spPr>
        <p:txBody>
          <a:bodyPr wrap="square" lIns="0" tIns="0" rIns="0" bIns="0">
            <a:spAutoFit/>
          </a:bodyPr>
          <a:lstStyle>
            <a:lvl1pPr marL="0" indent="0">
              <a:lnSpc>
                <a:spcPct val="100000"/>
              </a:lnSpc>
              <a:spcBef>
                <a:spcPts val="0"/>
              </a:spcBef>
              <a:spcAft>
                <a:spcPts val="900"/>
              </a:spcAft>
              <a:buNone/>
              <a:defRPr sz="1800" b="0" i="0">
                <a:solidFill>
                  <a:srgbClr val="000000"/>
                </a:solidFill>
                <a:latin typeface="+mn-lt"/>
              </a:defRPr>
            </a:lvl1pPr>
            <a:lvl2pPr marL="228557" indent="0">
              <a:lnSpc>
                <a:spcPct val="100000"/>
              </a:lnSpc>
              <a:spcBef>
                <a:spcPts val="0"/>
              </a:spcBef>
              <a:spcAft>
                <a:spcPts val="1399"/>
              </a:spcAft>
              <a:buNone/>
              <a:defRPr sz="1800">
                <a:solidFill>
                  <a:srgbClr val="000000"/>
                </a:solidFill>
              </a:defRPr>
            </a:lvl2pPr>
            <a:lvl3pPr marL="457112" indent="0">
              <a:lnSpc>
                <a:spcPct val="100000"/>
              </a:lnSpc>
              <a:spcBef>
                <a:spcPts val="0"/>
              </a:spcBef>
              <a:spcAft>
                <a:spcPts val="1399"/>
              </a:spcAft>
              <a:buNone/>
              <a:defRPr sz="1399">
                <a:solidFill>
                  <a:srgbClr val="000000"/>
                </a:solidFill>
              </a:defRPr>
            </a:lvl3pPr>
            <a:lvl4pPr marL="685669" indent="0">
              <a:spcBef>
                <a:spcPts val="0"/>
              </a:spcBef>
              <a:spcAft>
                <a:spcPts val="1299"/>
              </a:spcAft>
              <a:buNone/>
              <a:defRPr sz="2000"/>
            </a:lvl4pPr>
            <a:lvl5pPr marL="914224"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20" y="227015"/>
            <a:ext cx="11561875" cy="754061"/>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34920" y="2356845"/>
            <a:ext cx="3702848" cy="2654300"/>
          </a:xfrm>
        </p:spPr>
        <p:txBody>
          <a:bodyPr lIns="0" tIns="0" rIns="0" bIns="0">
            <a:noAutofit/>
          </a:bodyPr>
          <a:lstStyle>
            <a:lvl1pPr marL="0" indent="0">
              <a:lnSpc>
                <a:spcPct val="100000"/>
              </a:lnSpc>
              <a:spcBef>
                <a:spcPts val="0"/>
              </a:spcBef>
              <a:spcAft>
                <a:spcPts val="700"/>
              </a:spcAft>
              <a:buNone/>
              <a:defRPr sz="1399" b="1">
                <a:solidFill>
                  <a:schemeClr val="tx2"/>
                </a:solidFill>
                <a:latin typeface="+mn-lt"/>
              </a:defRPr>
            </a:lvl1pPr>
            <a:lvl2pPr marL="0" marR="0" indent="0" algn="l" defTabSz="932563" rtl="0" eaLnBrk="1" fontAlgn="auto" latinLnBrk="0" hangingPunct="1">
              <a:lnSpc>
                <a:spcPct val="100000"/>
              </a:lnSpc>
              <a:spcBef>
                <a:spcPts val="0"/>
              </a:spcBef>
              <a:spcAft>
                <a:spcPts val="700"/>
              </a:spcAft>
              <a:buClrTx/>
              <a:buSzPct val="90000"/>
              <a:buFont typeface="Arial" panose="020B0604020202020204" pitchFamily="34" charset="0"/>
              <a:buNone/>
              <a:tabLst/>
              <a:defRPr sz="1399">
                <a:solidFill>
                  <a:srgbClr val="000000"/>
                </a:solidFill>
              </a:defRPr>
            </a:lvl2pPr>
            <a:lvl3pPr marL="457112" indent="0">
              <a:buNone/>
              <a:defRPr/>
            </a:lvl3pPr>
            <a:lvl4pPr marL="685669" indent="0">
              <a:buNone/>
              <a:defRPr/>
            </a:lvl4pPr>
            <a:lvl5pPr marL="914224" indent="0">
              <a:buNone/>
              <a:defRPr/>
            </a:lvl5pPr>
          </a:lstStyle>
          <a:p>
            <a:pPr lvl="0"/>
            <a:r>
              <a:rPr lang="en-US"/>
              <a:t>Subhead title Segoe UI Regular bold 14</a:t>
            </a:r>
          </a:p>
          <a:p>
            <a:pPr marL="285695" lvl="1" indent="-285695">
              <a:buFont typeface="Arial" panose="020B0604020202020204" pitchFamily="34" charset="0"/>
              <a:buChar char="•"/>
            </a:pPr>
            <a:r>
              <a:rPr lang="en-US"/>
              <a:t>Body copy Segoe Regular 14</a:t>
            </a:r>
          </a:p>
          <a:p>
            <a:pPr marL="285695" lvl="1" indent="-285695">
              <a:buFont typeface="Arial" panose="020B0604020202020204" pitchFamily="34" charset="0"/>
              <a:buChar char="•"/>
            </a:pPr>
            <a:r>
              <a:rPr lang="en-US"/>
              <a:t>Lorem ipsum dolor sit </a:t>
            </a:r>
            <a:r>
              <a:rPr lang="en-US" err="1"/>
              <a:t>amet</a:t>
            </a:r>
            <a:r>
              <a:rPr lang="en-US"/>
              <a:t>, </a:t>
            </a:r>
            <a:r>
              <a:rPr lang="en-US" err="1"/>
              <a:t>consectetur</a:t>
            </a:r>
            <a:endParaRPr lang="en-US"/>
          </a:p>
          <a:p>
            <a:pPr marL="285695" lvl="1" indent="-285695">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5695" lvl="1" indent="-285695">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5695" lvl="1" indent="-285695">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5695" lvl="1" indent="-285695">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5695" lvl="1" indent="-285695">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5695" lvl="1" indent="-285695">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a:p>
            <a:pPr marL="285695" lvl="1" indent="-285695">
              <a:buFont typeface="Arial" panose="020B0604020202020204" pitchFamily="34" charset="0"/>
              <a:buChar char="•"/>
            </a:pPr>
            <a:endParaRPr lang="en-US"/>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366654" y="2356845"/>
            <a:ext cx="3695228" cy="2654300"/>
          </a:xfrm>
        </p:spPr>
        <p:txBody>
          <a:bodyPr lIns="0" tIns="0" rIns="0" bIns="0">
            <a:noAutofit/>
          </a:bodyPr>
          <a:lstStyle>
            <a:lvl1pPr marL="0" indent="0">
              <a:lnSpc>
                <a:spcPct val="100000"/>
              </a:lnSpc>
              <a:spcBef>
                <a:spcPts val="0"/>
              </a:spcBef>
              <a:spcAft>
                <a:spcPts val="700"/>
              </a:spcAft>
              <a:buNone/>
              <a:defRPr sz="1399" b="1">
                <a:solidFill>
                  <a:schemeClr val="tx2"/>
                </a:solidFill>
                <a:latin typeface="+mn-lt"/>
              </a:defRPr>
            </a:lvl1pPr>
            <a:lvl2pPr marL="0" marR="0" indent="0" algn="l" defTabSz="932563" rtl="0" eaLnBrk="1" fontAlgn="auto" latinLnBrk="0" hangingPunct="1">
              <a:lnSpc>
                <a:spcPct val="100000"/>
              </a:lnSpc>
              <a:spcBef>
                <a:spcPts val="0"/>
              </a:spcBef>
              <a:spcAft>
                <a:spcPts val="700"/>
              </a:spcAft>
              <a:buClrTx/>
              <a:buSzPct val="90000"/>
              <a:buFont typeface="Arial" panose="020B0604020202020204" pitchFamily="34" charset="0"/>
              <a:buNone/>
              <a:tabLst/>
              <a:defRPr sz="1399">
                <a:solidFill>
                  <a:srgbClr val="000000"/>
                </a:solidFill>
              </a:defRPr>
            </a:lvl2pPr>
            <a:lvl3pPr marL="457112" indent="0">
              <a:buNone/>
              <a:defRPr/>
            </a:lvl3pPr>
            <a:lvl4pPr marL="685669" indent="0">
              <a:buNone/>
              <a:defRPr/>
            </a:lvl4pPr>
            <a:lvl5pPr marL="914224" indent="0">
              <a:buNone/>
              <a:defRPr/>
            </a:lvl5pPr>
          </a:lstStyle>
          <a:p>
            <a:pPr lvl="0"/>
            <a:r>
              <a:rPr lang="en-US"/>
              <a:t>Subhead title Segoe UI Regular bold 14</a:t>
            </a:r>
          </a:p>
          <a:p>
            <a:pPr marL="285695" lvl="1" indent="-285695">
              <a:buFont typeface="Arial" panose="020B0604020202020204" pitchFamily="34" charset="0"/>
              <a:buChar char="•"/>
            </a:pPr>
            <a:r>
              <a:rPr lang="en-US"/>
              <a:t>Body copy Segoe Regular 14</a:t>
            </a:r>
          </a:p>
          <a:p>
            <a:pPr marL="285695" lvl="1" indent="-285695">
              <a:buFont typeface="Arial" panose="020B0604020202020204" pitchFamily="34" charset="0"/>
              <a:buChar char="•"/>
            </a:pPr>
            <a:r>
              <a:rPr lang="en-US"/>
              <a:t>Lorem ipsum dolor sit </a:t>
            </a:r>
            <a:r>
              <a:rPr lang="en-US" err="1"/>
              <a:t>amet</a:t>
            </a:r>
            <a:r>
              <a:rPr lang="en-US"/>
              <a:t>, </a:t>
            </a:r>
            <a:r>
              <a:rPr lang="en-US" err="1"/>
              <a:t>consectetur</a:t>
            </a:r>
            <a:endParaRPr lang="en-US"/>
          </a:p>
          <a:p>
            <a:pPr marL="285695" lvl="1" indent="-285695">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5695" lvl="1" indent="-285695">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5695" lvl="1" indent="-285695">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5695" lvl="1" indent="-285695">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5695" lvl="1" indent="-285695">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5695" lvl="1" indent="-285695">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288868" y="2356844"/>
            <a:ext cx="3702848" cy="2708857"/>
          </a:xfrm>
        </p:spPr>
        <p:txBody>
          <a:bodyPr lIns="0" tIns="0" rIns="0" bIns="0"/>
          <a:lstStyle>
            <a:lvl1pPr marL="0" indent="0">
              <a:lnSpc>
                <a:spcPct val="100000"/>
              </a:lnSpc>
              <a:spcBef>
                <a:spcPts val="0"/>
              </a:spcBef>
              <a:spcAft>
                <a:spcPts val="700"/>
              </a:spcAft>
              <a:buNone/>
              <a:defRPr sz="1399" b="1">
                <a:solidFill>
                  <a:schemeClr val="tx2"/>
                </a:solidFill>
                <a:latin typeface="+mn-lt"/>
              </a:defRPr>
            </a:lvl1pPr>
            <a:lvl2pPr marL="0" marR="0" indent="0" algn="l" defTabSz="932563" rtl="0" eaLnBrk="1" fontAlgn="auto" latinLnBrk="0" hangingPunct="1">
              <a:lnSpc>
                <a:spcPct val="100000"/>
              </a:lnSpc>
              <a:spcBef>
                <a:spcPts val="0"/>
              </a:spcBef>
              <a:spcAft>
                <a:spcPts val="700"/>
              </a:spcAft>
              <a:buClrTx/>
              <a:buSzPct val="90000"/>
              <a:buFont typeface="Arial" panose="020B0604020202020204" pitchFamily="34" charset="0"/>
              <a:buNone/>
              <a:tabLst/>
              <a:defRPr sz="1399">
                <a:solidFill>
                  <a:srgbClr val="000000"/>
                </a:solidFill>
              </a:defRPr>
            </a:lvl2pPr>
            <a:lvl3pPr marL="457112" indent="0">
              <a:buNone/>
              <a:defRPr/>
            </a:lvl3pPr>
            <a:lvl4pPr marL="685669" indent="0">
              <a:buNone/>
              <a:defRPr/>
            </a:lvl4pPr>
            <a:lvl5pPr marL="914224" indent="0">
              <a:buNone/>
              <a:defRPr/>
            </a:lvl5pPr>
          </a:lstStyle>
          <a:p>
            <a:pPr lvl="0"/>
            <a:r>
              <a:rPr lang="en-US"/>
              <a:t>Subhead title Segoe UI Regular bold 14</a:t>
            </a:r>
          </a:p>
          <a:p>
            <a:pPr marL="285695" lvl="1" indent="-285695">
              <a:buFont typeface="Arial" panose="020B0604020202020204" pitchFamily="34" charset="0"/>
              <a:buChar char="•"/>
            </a:pPr>
            <a:r>
              <a:rPr lang="en-US"/>
              <a:t>Body copy Segoe Regular 14</a:t>
            </a:r>
          </a:p>
          <a:p>
            <a:pPr marL="285695" lvl="1" indent="-285695">
              <a:buFont typeface="Arial" panose="020B0604020202020204" pitchFamily="34" charset="0"/>
              <a:buChar char="•"/>
            </a:pPr>
            <a:r>
              <a:rPr lang="en-US"/>
              <a:t>Lorem ipsum dolor sit </a:t>
            </a:r>
            <a:r>
              <a:rPr lang="en-US" err="1"/>
              <a:t>amet</a:t>
            </a:r>
            <a:r>
              <a:rPr lang="en-US"/>
              <a:t>, </a:t>
            </a:r>
            <a:r>
              <a:rPr lang="en-US" err="1"/>
              <a:t>consectetur</a:t>
            </a:r>
            <a:endParaRPr lang="en-US"/>
          </a:p>
          <a:p>
            <a:pPr marL="285695" lvl="1" indent="-285695">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5695" lvl="1" indent="-285695">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5695" lvl="1" indent="-285695">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5695" lvl="1" indent="-285695">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5695" lvl="1" indent="-285695">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5695" lvl="1" indent="-285695">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grpSp>
        <p:nvGrpSpPr>
          <p:cNvPr id="11" name="Group 10">
            <a:extLst>
              <a:ext uri="{FF2B5EF4-FFF2-40B4-BE49-F238E27FC236}">
                <a16:creationId xmlns:a16="http://schemas.microsoft.com/office/drawing/2014/main" id="{D9F8B0FF-313D-4C1A-A7B1-593EFBB6799A}"/>
              </a:ext>
            </a:extLst>
          </p:cNvPr>
          <p:cNvGrpSpPr/>
          <p:nvPr userDrawn="1"/>
        </p:nvGrpSpPr>
        <p:grpSpPr>
          <a:xfrm>
            <a:off x="445072" y="6559034"/>
            <a:ext cx="11551722" cy="98880"/>
            <a:chOff x="445128" y="6559056"/>
            <a:chExt cx="11553197" cy="98880"/>
          </a:xfrm>
        </p:grpSpPr>
        <p:sp>
          <p:nvSpPr>
            <p:cNvPr id="12" name="TextBox 11">
              <a:extLst>
                <a:ext uri="{FF2B5EF4-FFF2-40B4-BE49-F238E27FC236}">
                  <a16:creationId xmlns:a16="http://schemas.microsoft.com/office/drawing/2014/main" id="{2891F4A9-544F-4CF3-A3B0-A9DCC101E957}"/>
                </a:ext>
              </a:extLst>
            </p:cNvPr>
            <p:cNvSpPr txBox="1"/>
            <p:nvPr userDrawn="1"/>
          </p:nvSpPr>
          <p:spPr>
            <a:xfrm>
              <a:off x="445128" y="6559056"/>
              <a:ext cx="1003980" cy="98880"/>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13" name="Freeform: Shape 12">
              <a:extLst>
                <a:ext uri="{FF2B5EF4-FFF2-40B4-BE49-F238E27FC236}">
                  <a16:creationId xmlns:a16="http://schemas.microsoft.com/office/drawing/2014/main" id="{96146284-39AE-45CB-80C2-9315EFA1A67C}"/>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230936856"/>
      </p:ext>
    </p:extLst>
  </p:cSld>
  <p:clrMapOvr>
    <a:masterClrMapping/>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34920" y="227014"/>
            <a:ext cx="11561875" cy="773112"/>
          </a:xfrm>
          <a:prstGeom prst="rect">
            <a:avLst/>
          </a:prstGeom>
        </p:spPr>
        <p:txBody>
          <a:bodyPr vert="horz" wrap="square" lIns="0" tIns="164592" rIns="0" bIns="0" rtlCol="0" anchor="t">
            <a:noAutofit/>
          </a:bodyPr>
          <a:lstStyle>
            <a:lvl1pPr>
              <a:defRPr>
                <a:solidFill>
                  <a:schemeClr val="tx2"/>
                </a:solidFill>
              </a:defRPr>
            </a:lvl1pPr>
          </a:lstStyle>
          <a:p>
            <a:r>
              <a:rPr lang="en-US"/>
              <a:t>Title</a:t>
            </a:r>
          </a:p>
        </p:txBody>
      </p:sp>
      <p:grpSp>
        <p:nvGrpSpPr>
          <p:cNvPr id="7" name="Group 6">
            <a:extLst>
              <a:ext uri="{FF2B5EF4-FFF2-40B4-BE49-F238E27FC236}">
                <a16:creationId xmlns:a16="http://schemas.microsoft.com/office/drawing/2014/main" id="{D93F0F27-6B90-4485-A3C5-1C1E05E189E8}"/>
              </a:ext>
            </a:extLst>
          </p:cNvPr>
          <p:cNvGrpSpPr/>
          <p:nvPr userDrawn="1"/>
        </p:nvGrpSpPr>
        <p:grpSpPr>
          <a:xfrm>
            <a:off x="445072" y="6559034"/>
            <a:ext cx="11551722" cy="98880"/>
            <a:chOff x="445128" y="6559056"/>
            <a:chExt cx="11553197" cy="98880"/>
          </a:xfrm>
        </p:grpSpPr>
        <p:sp>
          <p:nvSpPr>
            <p:cNvPr id="8" name="TextBox 7">
              <a:extLst>
                <a:ext uri="{FF2B5EF4-FFF2-40B4-BE49-F238E27FC236}">
                  <a16:creationId xmlns:a16="http://schemas.microsoft.com/office/drawing/2014/main" id="{AE9C5276-7B68-429C-9DA6-E4F27E0CA047}"/>
                </a:ext>
              </a:extLst>
            </p:cNvPr>
            <p:cNvSpPr txBox="1"/>
            <p:nvPr userDrawn="1"/>
          </p:nvSpPr>
          <p:spPr>
            <a:xfrm>
              <a:off x="445128" y="6559056"/>
              <a:ext cx="1003980" cy="98880"/>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9" name="Freeform: Shape 8">
              <a:extLst>
                <a:ext uri="{FF2B5EF4-FFF2-40B4-BE49-F238E27FC236}">
                  <a16:creationId xmlns:a16="http://schemas.microsoft.com/office/drawing/2014/main" id="{F2F457BA-782B-49BA-97AD-00B8135A75A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644341220"/>
      </p:ext>
    </p:extLst>
  </p:cSld>
  <p:clrMapOvr>
    <a:masterClrMapping/>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2"/>
            </p:custDataLst>
          </p:nvPr>
        </p:nvGraphicFramePr>
        <p:xfrm>
          <a:off x="1588" y="1589"/>
          <a:ext cx="1587" cy="1587"/>
        </p:xfrm>
        <a:graphic>
          <a:graphicData uri="http://schemas.openxmlformats.org/presentationml/2006/ole">
            <mc:AlternateContent xmlns:mc="http://schemas.openxmlformats.org/markup-compatibility/2006">
              <mc:Choice xmlns:v="urn:schemas-microsoft-com:vml" Requires="v">
                <p:oleObj spid="_x0000_s2056" name="think-cell Slide" r:id="rId4" imgW="353" imgH="353" progId="TCLayout.ActiveDocument.1">
                  <p:embed/>
                </p:oleObj>
              </mc:Choice>
              <mc:Fallback>
                <p:oleObj name="think-cell Slide" r:id="rId4" imgW="353" imgH="353" progId="TCLayout.ActiveDocument.1">
                  <p:embed/>
                  <p:pic>
                    <p:nvPicPr>
                      <p:cNvPr id="5" name="Object 4" hidden="1"/>
                      <p:cNvPicPr/>
                      <p:nvPr/>
                    </p:nvPicPr>
                    <p:blipFill>
                      <a:blip r:embed="rId5"/>
                      <a:stretch>
                        <a:fillRect/>
                      </a:stretch>
                    </p:blipFill>
                    <p:spPr>
                      <a:xfrm>
                        <a:off x="1588" y="1589"/>
                        <a:ext cx="1587" cy="1587"/>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a:t>MICROSOFT CONFIDENTIAL</a:t>
            </a:r>
          </a:p>
        </p:txBody>
      </p:sp>
      <p:sp>
        <p:nvSpPr>
          <p:cNvPr id="4" name="Slide Number Placeholder 3"/>
          <p:cNvSpPr>
            <a:spLocks noGrp="1"/>
          </p:cNvSpPr>
          <p:nvPr>
            <p:ph type="sldNum" sz="quarter" idx="11"/>
          </p:nvPr>
        </p:nvSpPr>
        <p:spPr/>
        <p:txBody>
          <a:bodyPr/>
          <a:lstStyle/>
          <a:p>
            <a:fld id="{2416B665-83EA-4666-9A59-A98C54051106}" type="slidenum">
              <a:rPr lang="en-US" smtClean="0"/>
              <a:pPr/>
              <a:t>‹#›</a:t>
            </a:fld>
            <a:endParaRPr lang="en-US"/>
          </a:p>
        </p:txBody>
      </p:sp>
    </p:spTree>
    <p:extLst>
      <p:ext uri="{BB962C8B-B14F-4D97-AF65-F5344CB8AC3E}">
        <p14:creationId xmlns:p14="http://schemas.microsoft.com/office/powerpoint/2010/main" val="466324194"/>
      </p:ext>
    </p:extLst>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4C6E1-D7F6-4EEA-BD99-1970B5154790}"/>
              </a:ext>
            </a:extLst>
          </p:cNvPr>
          <p:cNvSpPr>
            <a:spLocks noGrp="1"/>
          </p:cNvSpPr>
          <p:nvPr>
            <p:ph type="ctrTitle"/>
          </p:nvPr>
        </p:nvSpPr>
        <p:spPr>
          <a:xfrm>
            <a:off x="1554361" y="1144706"/>
            <a:ext cx="932616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4C7EF8E8-CCA3-4458-AC83-5EE7EBF1766F}"/>
              </a:ext>
            </a:extLst>
          </p:cNvPr>
          <p:cNvSpPr>
            <a:spLocks noGrp="1"/>
          </p:cNvSpPr>
          <p:nvPr>
            <p:ph type="subTitle" idx="1"/>
          </p:nvPr>
        </p:nvSpPr>
        <p:spPr>
          <a:xfrm>
            <a:off x="1554361" y="3673745"/>
            <a:ext cx="932616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F7A95F8C-DC64-4065-BA36-CA07DC3078AE}"/>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5" name="Footer Placeholder 4">
            <a:extLst>
              <a:ext uri="{FF2B5EF4-FFF2-40B4-BE49-F238E27FC236}">
                <a16:creationId xmlns:a16="http://schemas.microsoft.com/office/drawing/2014/main" id="{B0BF8740-8062-4898-A31E-8D10FD772E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605DC4-BB28-448D-B83B-15B5084F8373}"/>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2410672170"/>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8090E-B1B7-4E9A-89C5-2061DE787B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1A940B-099F-49FA-90E9-DACC413052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E47BFD-CD28-40CE-BA7C-2691D4C920DD}"/>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5" name="Footer Placeholder 4">
            <a:extLst>
              <a:ext uri="{FF2B5EF4-FFF2-40B4-BE49-F238E27FC236}">
                <a16:creationId xmlns:a16="http://schemas.microsoft.com/office/drawing/2014/main" id="{22EF07FF-1002-4743-910C-B03F4C50F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D63B6F-7ED6-424E-A717-469F2F61C583}"/>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4214023866"/>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80B9D-EF15-47FF-B5DC-009D4B2907D9}"/>
              </a:ext>
            </a:extLst>
          </p:cNvPr>
          <p:cNvSpPr>
            <a:spLocks noGrp="1"/>
          </p:cNvSpPr>
          <p:nvPr>
            <p:ph type="title"/>
          </p:nvPr>
        </p:nvSpPr>
        <p:spPr>
          <a:xfrm>
            <a:off x="848422" y="1743775"/>
            <a:ext cx="10725091" cy="2909528"/>
          </a:xfrm>
        </p:spPr>
        <p:txBody>
          <a:bodyPr anchor="b"/>
          <a:lstStyle>
            <a:lvl1pPr>
              <a:defRPr sz="6119"/>
            </a:lvl1pPr>
          </a:lstStyle>
          <a:p>
            <a:r>
              <a:rPr lang="en-US"/>
              <a:t>Click to edit Master title style</a:t>
            </a:r>
          </a:p>
        </p:txBody>
      </p:sp>
      <p:sp>
        <p:nvSpPr>
          <p:cNvPr id="3" name="Text Placeholder 2">
            <a:extLst>
              <a:ext uri="{FF2B5EF4-FFF2-40B4-BE49-F238E27FC236}">
                <a16:creationId xmlns:a16="http://schemas.microsoft.com/office/drawing/2014/main" id="{B4D06AA6-EAA0-4A72-A6FC-63EAF108E521}"/>
              </a:ext>
            </a:extLst>
          </p:cNvPr>
          <p:cNvSpPr>
            <a:spLocks noGrp="1"/>
          </p:cNvSpPr>
          <p:nvPr>
            <p:ph type="body" idx="1"/>
          </p:nvPr>
        </p:nvSpPr>
        <p:spPr>
          <a:xfrm>
            <a:off x="848422" y="4680828"/>
            <a:ext cx="10725091"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B119F07-4C85-4703-921C-A123741F9DE0}"/>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5" name="Footer Placeholder 4">
            <a:extLst>
              <a:ext uri="{FF2B5EF4-FFF2-40B4-BE49-F238E27FC236}">
                <a16:creationId xmlns:a16="http://schemas.microsoft.com/office/drawing/2014/main" id="{C03B6E61-F32E-4DBD-8832-38143EC14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10E4C9-4C05-41CA-8EF1-DEEF18FAE331}"/>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18629881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00B49-1060-4B4F-A363-88B964497B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F30870-09C2-4235-AD3F-C385C3664D53}"/>
              </a:ext>
            </a:extLst>
          </p:cNvPr>
          <p:cNvSpPr>
            <a:spLocks noGrp="1"/>
          </p:cNvSpPr>
          <p:nvPr>
            <p:ph sz="half" idx="1"/>
          </p:nvPr>
        </p:nvSpPr>
        <p:spPr>
          <a:xfrm>
            <a:off x="854899" y="1861968"/>
            <a:ext cx="5284827"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CF2E31-8652-4E08-9E33-EAE92EAB0C5D}"/>
              </a:ext>
            </a:extLst>
          </p:cNvPr>
          <p:cNvSpPr>
            <a:spLocks noGrp="1"/>
          </p:cNvSpPr>
          <p:nvPr>
            <p:ph sz="half" idx="2"/>
          </p:nvPr>
        </p:nvSpPr>
        <p:spPr>
          <a:xfrm>
            <a:off x="6295162" y="1861968"/>
            <a:ext cx="5284827"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B3CB709-6421-47E0-BF8A-525B8E6D7E6C}"/>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6" name="Footer Placeholder 5">
            <a:extLst>
              <a:ext uri="{FF2B5EF4-FFF2-40B4-BE49-F238E27FC236}">
                <a16:creationId xmlns:a16="http://schemas.microsoft.com/office/drawing/2014/main" id="{7EC02F42-88FB-464D-86B4-8F8A7DA7FC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A7BF8-4788-4D20-9DF8-857D0F63D196}"/>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3629990267"/>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9C418-3C13-4B6A-A209-2BAFC44058F8}"/>
              </a:ext>
            </a:extLst>
          </p:cNvPr>
          <p:cNvSpPr>
            <a:spLocks noGrp="1"/>
          </p:cNvSpPr>
          <p:nvPr>
            <p:ph type="title"/>
          </p:nvPr>
        </p:nvSpPr>
        <p:spPr>
          <a:xfrm>
            <a:off x="856518" y="372394"/>
            <a:ext cx="10725091"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AA436CA1-6B54-4FD6-90A1-2C1A1EC2201E}"/>
              </a:ext>
            </a:extLst>
          </p:cNvPr>
          <p:cNvSpPr>
            <a:spLocks noGrp="1"/>
          </p:cNvSpPr>
          <p:nvPr>
            <p:ph type="body" idx="1"/>
          </p:nvPr>
        </p:nvSpPr>
        <p:spPr>
          <a:xfrm>
            <a:off x="856519" y="1714631"/>
            <a:ext cx="5260540"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4" name="Content Placeholder 3">
            <a:extLst>
              <a:ext uri="{FF2B5EF4-FFF2-40B4-BE49-F238E27FC236}">
                <a16:creationId xmlns:a16="http://schemas.microsoft.com/office/drawing/2014/main" id="{D08B047A-F3F2-4F9A-963D-1D87AA009D5F}"/>
              </a:ext>
            </a:extLst>
          </p:cNvPr>
          <p:cNvSpPr>
            <a:spLocks noGrp="1"/>
          </p:cNvSpPr>
          <p:nvPr>
            <p:ph sz="half" idx="2"/>
          </p:nvPr>
        </p:nvSpPr>
        <p:spPr>
          <a:xfrm>
            <a:off x="856519" y="2554944"/>
            <a:ext cx="5260540"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BB17EE-78E6-4BFB-B329-6BEF0423B89B}"/>
              </a:ext>
            </a:extLst>
          </p:cNvPr>
          <p:cNvSpPr>
            <a:spLocks noGrp="1"/>
          </p:cNvSpPr>
          <p:nvPr>
            <p:ph type="body" sz="quarter" idx="3"/>
          </p:nvPr>
        </p:nvSpPr>
        <p:spPr>
          <a:xfrm>
            <a:off x="6295162" y="1714631"/>
            <a:ext cx="5286447"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6" name="Content Placeholder 5">
            <a:extLst>
              <a:ext uri="{FF2B5EF4-FFF2-40B4-BE49-F238E27FC236}">
                <a16:creationId xmlns:a16="http://schemas.microsoft.com/office/drawing/2014/main" id="{16DB6066-2ED0-4AD0-9764-5728256225F9}"/>
              </a:ext>
            </a:extLst>
          </p:cNvPr>
          <p:cNvSpPr>
            <a:spLocks noGrp="1"/>
          </p:cNvSpPr>
          <p:nvPr>
            <p:ph sz="quarter" idx="4"/>
          </p:nvPr>
        </p:nvSpPr>
        <p:spPr>
          <a:xfrm>
            <a:off x="6295162" y="2554944"/>
            <a:ext cx="5286447"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CD42FD-E399-4A96-986A-1283F2E8DCCC}"/>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8" name="Footer Placeholder 7">
            <a:extLst>
              <a:ext uri="{FF2B5EF4-FFF2-40B4-BE49-F238E27FC236}">
                <a16:creationId xmlns:a16="http://schemas.microsoft.com/office/drawing/2014/main" id="{B33635F2-0F85-4114-862F-1BABB7D4E3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C641B2-4FB3-45BB-A0D1-777A0D3E3129}"/>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253430545"/>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8383-3BBE-409D-A8C6-AD7A88C8AD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BFAB9F-FFE6-41F7-AE8D-658B12B40558}"/>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4" name="Footer Placeholder 3">
            <a:extLst>
              <a:ext uri="{FF2B5EF4-FFF2-40B4-BE49-F238E27FC236}">
                <a16:creationId xmlns:a16="http://schemas.microsoft.com/office/drawing/2014/main" id="{ECBF7BD4-A5B9-494D-BA27-F848E6C58C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BAC21A6-D707-4DFB-9264-671FD29167ED}"/>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2420111513"/>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013665-35D5-4853-90F2-62F0378D4E31}"/>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3" name="Footer Placeholder 2">
            <a:extLst>
              <a:ext uri="{FF2B5EF4-FFF2-40B4-BE49-F238E27FC236}">
                <a16:creationId xmlns:a16="http://schemas.microsoft.com/office/drawing/2014/main" id="{D3E89509-0CBB-4EC9-B1AE-1CC22B9AA4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9B213B-D29D-439F-BA4F-9865BF81D30C}"/>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1881504372"/>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3F16F-B11F-4C90-811E-73C97453AC86}"/>
              </a:ext>
            </a:extLst>
          </p:cNvPr>
          <p:cNvSpPr>
            <a:spLocks noGrp="1"/>
          </p:cNvSpPr>
          <p:nvPr>
            <p:ph type="title"/>
          </p:nvPr>
        </p:nvSpPr>
        <p:spPr>
          <a:xfrm>
            <a:off x="856519" y="466302"/>
            <a:ext cx="4010575"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5A0AF1A2-DFF6-4812-BD39-69987032C165}"/>
              </a:ext>
            </a:extLst>
          </p:cNvPr>
          <p:cNvSpPr>
            <a:spLocks noGrp="1"/>
          </p:cNvSpPr>
          <p:nvPr>
            <p:ph idx="1"/>
          </p:nvPr>
        </p:nvSpPr>
        <p:spPr>
          <a:xfrm>
            <a:off x="5286447" y="1007083"/>
            <a:ext cx="6295162"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178F2FE-F60E-4144-8E6A-4C6E9C6A5267}"/>
              </a:ext>
            </a:extLst>
          </p:cNvPr>
          <p:cNvSpPr>
            <a:spLocks noGrp="1"/>
          </p:cNvSpPr>
          <p:nvPr>
            <p:ph type="body" sz="half" idx="2"/>
          </p:nvPr>
        </p:nvSpPr>
        <p:spPr>
          <a:xfrm>
            <a:off x="856519" y="2098357"/>
            <a:ext cx="4010575"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92059870-BFFB-4E50-8086-69A184525193}"/>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6" name="Footer Placeholder 5">
            <a:extLst>
              <a:ext uri="{FF2B5EF4-FFF2-40B4-BE49-F238E27FC236}">
                <a16:creationId xmlns:a16="http://schemas.microsoft.com/office/drawing/2014/main" id="{73818BCC-6E60-4E38-89EF-D32FCE486C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DDF93A-F432-407C-89A6-DE5C7415D991}"/>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3123326901"/>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3EA9B-2DBD-4B1A-A969-F15B622E8DC9}"/>
              </a:ext>
            </a:extLst>
          </p:cNvPr>
          <p:cNvSpPr>
            <a:spLocks noGrp="1"/>
          </p:cNvSpPr>
          <p:nvPr>
            <p:ph type="title"/>
          </p:nvPr>
        </p:nvSpPr>
        <p:spPr>
          <a:xfrm>
            <a:off x="856519" y="466302"/>
            <a:ext cx="4010575"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1BCAD718-B5D7-41DE-809F-B4BB6C8DD396}"/>
              </a:ext>
            </a:extLst>
          </p:cNvPr>
          <p:cNvSpPr>
            <a:spLocks noGrp="1"/>
          </p:cNvSpPr>
          <p:nvPr>
            <p:ph type="pic" idx="1"/>
          </p:nvPr>
        </p:nvSpPr>
        <p:spPr>
          <a:xfrm>
            <a:off x="5286447" y="1007083"/>
            <a:ext cx="6295162"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CA303D9A-6A2A-4E5F-8AF7-5C76C8178485}"/>
              </a:ext>
            </a:extLst>
          </p:cNvPr>
          <p:cNvSpPr>
            <a:spLocks noGrp="1"/>
          </p:cNvSpPr>
          <p:nvPr>
            <p:ph type="body" sz="half" idx="2"/>
          </p:nvPr>
        </p:nvSpPr>
        <p:spPr>
          <a:xfrm>
            <a:off x="856519" y="2098357"/>
            <a:ext cx="4010575"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480F8E79-AC4C-47E8-AD1E-7D7FD5BB9990}"/>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6" name="Footer Placeholder 5">
            <a:extLst>
              <a:ext uri="{FF2B5EF4-FFF2-40B4-BE49-F238E27FC236}">
                <a16:creationId xmlns:a16="http://schemas.microsoft.com/office/drawing/2014/main" id="{1E580541-221E-4AB7-8FDC-086915D34F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8354BC-96E2-461F-8B75-3CF28B79712F}"/>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182796983"/>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D8B7B-1815-484E-BE97-0BD7232380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511E65-B2B3-46F2-94D3-86B9602671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DF61BB-01CB-4D1E-BE29-2DFE6E4A69F3}"/>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5" name="Footer Placeholder 4">
            <a:extLst>
              <a:ext uri="{FF2B5EF4-FFF2-40B4-BE49-F238E27FC236}">
                <a16:creationId xmlns:a16="http://schemas.microsoft.com/office/drawing/2014/main" id="{61C223EA-A034-4188-BDC7-3D21F453C5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B899EB-B5B3-48F9-972E-9322629CDF1E}"/>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1632333623"/>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30D50A-C922-4E41-ABD3-326A68F92AE3}"/>
              </a:ext>
            </a:extLst>
          </p:cNvPr>
          <p:cNvSpPr>
            <a:spLocks noGrp="1"/>
          </p:cNvSpPr>
          <p:nvPr>
            <p:ph type="title" orient="vert"/>
          </p:nvPr>
        </p:nvSpPr>
        <p:spPr>
          <a:xfrm>
            <a:off x="8898717" y="372394"/>
            <a:ext cx="2681273"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23BF40-AFBB-4410-B934-EAABA781E499}"/>
              </a:ext>
            </a:extLst>
          </p:cNvPr>
          <p:cNvSpPr>
            <a:spLocks noGrp="1"/>
          </p:cNvSpPr>
          <p:nvPr>
            <p:ph type="body" orient="vert" idx="1"/>
          </p:nvPr>
        </p:nvSpPr>
        <p:spPr>
          <a:xfrm>
            <a:off x="854899" y="372394"/>
            <a:ext cx="7888382" cy="59275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BA4B82-C865-41C8-ACBC-94C4BCD06078}"/>
              </a:ext>
            </a:extLst>
          </p:cNvPr>
          <p:cNvSpPr>
            <a:spLocks noGrp="1"/>
          </p:cNvSpPr>
          <p:nvPr>
            <p:ph type="dt" sz="half" idx="10"/>
          </p:nvPr>
        </p:nvSpPr>
        <p:spPr/>
        <p:txBody>
          <a:bodyPr/>
          <a:lstStyle/>
          <a:p>
            <a:fld id="{1D694538-6B9C-46D1-8F54-EC9379C33896}" type="datetimeFigureOut">
              <a:rPr lang="en-US" smtClean="0"/>
              <a:t>9/26/2019</a:t>
            </a:fld>
            <a:endParaRPr lang="en-US"/>
          </a:p>
        </p:txBody>
      </p:sp>
      <p:sp>
        <p:nvSpPr>
          <p:cNvPr id="5" name="Footer Placeholder 4">
            <a:extLst>
              <a:ext uri="{FF2B5EF4-FFF2-40B4-BE49-F238E27FC236}">
                <a16:creationId xmlns:a16="http://schemas.microsoft.com/office/drawing/2014/main" id="{BA053A57-3DB9-4104-A1F6-A4C495735A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3BF499-9168-43A1-BE05-CAA2EA1DD774}"/>
              </a:ext>
            </a:extLst>
          </p:cNvPr>
          <p:cNvSpPr>
            <a:spLocks noGrp="1"/>
          </p:cNvSpPr>
          <p:nvPr>
            <p:ph type="sldNum" sz="quarter" idx="12"/>
          </p:nvPr>
        </p:nvSpPr>
        <p:spPr/>
        <p:txBody>
          <a:bodyPr/>
          <a:lstStyle/>
          <a:p>
            <a:fld id="{B9A4FF00-7AF4-49B9-BD10-415E6FFF29E9}" type="slidenum">
              <a:rPr lang="en-US" smtClean="0"/>
              <a:t>‹#›</a:t>
            </a:fld>
            <a:endParaRPr lang="en-US"/>
          </a:p>
        </p:txBody>
      </p:sp>
    </p:spTree>
    <p:extLst>
      <p:ext uri="{BB962C8B-B14F-4D97-AF65-F5344CB8AC3E}">
        <p14:creationId xmlns:p14="http://schemas.microsoft.com/office/powerpoint/2010/main" val="1791570865"/>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userDrawn="1">
  <p:cSld name="Event Title 3">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1E0B2C-776D-492F-ADF0-E4E62E8264A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7938"/>
            <a:ext cx="12434888" cy="6994525"/>
          </a:xfrm>
          <a:prstGeom prst="rect">
            <a:avLst/>
          </a:prstGeom>
        </p:spPr>
      </p:pic>
      <p:sp>
        <p:nvSpPr>
          <p:cNvPr id="4" name="Rectangle 3">
            <a:extLst>
              <a:ext uri="{FF2B5EF4-FFF2-40B4-BE49-F238E27FC236}">
                <a16:creationId xmlns:a16="http://schemas.microsoft.com/office/drawing/2014/main" id="{AFFA058D-0079-44D3-A884-D138C25A49B7}"/>
              </a:ext>
            </a:extLst>
          </p:cNvPr>
          <p:cNvSpPr/>
          <p:nvPr userDrawn="1"/>
        </p:nvSpPr>
        <p:spPr bwMode="auto">
          <a:xfrm>
            <a:off x="2" y="1"/>
            <a:ext cx="9950767" cy="6994525"/>
          </a:xfrm>
          <a:prstGeom prst="rect">
            <a:avLst/>
          </a:prstGeom>
          <a:gradFill flip="none" rotWithShape="1">
            <a:gsLst>
              <a:gs pos="46000">
                <a:srgbClr val="000000">
                  <a:alpha val="63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391"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6"/>
          <p:cNvSpPr>
            <a:spLocks noGrp="1"/>
          </p:cNvSpPr>
          <p:nvPr>
            <p:ph type="body" sz="quarter" idx="12" hasCustomPrompt="1"/>
          </p:nvPr>
        </p:nvSpPr>
        <p:spPr>
          <a:xfrm>
            <a:off x="246442" y="4608887"/>
            <a:ext cx="6385403" cy="1040285"/>
          </a:xfrm>
        </p:spPr>
        <p:txBody>
          <a:bodyPr anchor="t"/>
          <a:lstStyle>
            <a:lvl1pPr marL="0" indent="0">
              <a:buNone/>
              <a:defRPr sz="2400">
                <a:solidFill>
                  <a:schemeClr val="bg1"/>
                </a:solidFill>
              </a:defRPr>
            </a:lvl1pPr>
            <a:lvl5pPr>
              <a:defRPr/>
            </a:lvl5pPr>
          </a:lstStyle>
          <a:p>
            <a:pPr lvl="0"/>
            <a:r>
              <a:rPr lang="en-US"/>
              <a:t>Speaker Name</a:t>
            </a:r>
          </a:p>
          <a:p>
            <a:pPr lvl="0"/>
            <a:r>
              <a:rPr lang="en-US"/>
              <a:t>Date</a:t>
            </a:r>
          </a:p>
        </p:txBody>
      </p:sp>
      <p:sp>
        <p:nvSpPr>
          <p:cNvPr id="23" name="Text Placeholder 6"/>
          <p:cNvSpPr>
            <a:spLocks noGrp="1"/>
          </p:cNvSpPr>
          <p:nvPr>
            <p:ph type="body" sz="quarter" idx="13" hasCustomPrompt="1"/>
          </p:nvPr>
        </p:nvSpPr>
        <p:spPr>
          <a:xfrm>
            <a:off x="231861" y="2125662"/>
            <a:ext cx="6400877" cy="2162944"/>
          </a:xfrm>
        </p:spPr>
        <p:txBody>
          <a:bodyPr anchor="b"/>
          <a:lstStyle>
            <a:lvl1pPr marL="0" indent="0">
              <a:buNone/>
              <a:defRPr lang="en-US" sz="4399" kern="1200" spc="0" baseline="0" dirty="0">
                <a:solidFill>
                  <a:schemeClr val="bg1"/>
                </a:solidFill>
                <a:latin typeface="+mj-lt"/>
                <a:ea typeface="+mn-ea"/>
                <a:cs typeface="+mn-cs"/>
              </a:defRPr>
            </a:lvl1pPr>
            <a:lvl5pPr>
              <a:defRPr/>
            </a:lvl5pPr>
          </a:lstStyle>
          <a:p>
            <a:pPr marL="0" marR="0" lvl="0" indent="0" algn="l" defTabSz="932481" rtl="0" eaLnBrk="1" fontAlgn="auto" latinLnBrk="0" hangingPunct="1">
              <a:lnSpc>
                <a:spcPct val="95000"/>
              </a:lnSpc>
              <a:spcBef>
                <a:spcPts val="0"/>
              </a:spcBef>
              <a:spcAft>
                <a:spcPts val="1199"/>
              </a:spcAft>
              <a:buClrTx/>
              <a:buSzPct val="90000"/>
              <a:buFont typeface="Arial" pitchFamily="34" charset="0"/>
              <a:buNone/>
              <a:tabLst/>
            </a:pPr>
            <a:r>
              <a:rPr lang="en-US"/>
              <a:t>Presentation Title Here</a:t>
            </a:r>
          </a:p>
        </p:txBody>
      </p:sp>
      <p:pic>
        <p:nvPicPr>
          <p:cNvPr id="19" name="Picture 18">
            <a:extLst>
              <a:ext uri="{FF2B5EF4-FFF2-40B4-BE49-F238E27FC236}">
                <a16:creationId xmlns:a16="http://schemas.microsoft.com/office/drawing/2014/main" id="{7ADCFDCD-A210-4674-963D-EC1B95685E7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8740" y="248393"/>
            <a:ext cx="1661607" cy="611290"/>
          </a:xfrm>
          <a:prstGeom prst="rect">
            <a:avLst/>
          </a:prstGeom>
        </p:spPr>
      </p:pic>
    </p:spTree>
    <p:extLst>
      <p:ext uri="{BB962C8B-B14F-4D97-AF65-F5344CB8AC3E}">
        <p14:creationId xmlns:p14="http://schemas.microsoft.com/office/powerpoint/2010/main" val="1143869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9.xml><?xml version="1.0" encoding="utf-8"?>
<p:sldLayout xmlns:a="http://schemas.openxmlformats.org/drawingml/2006/main" xmlns:r="http://schemas.openxmlformats.org/officeDocument/2006/relationships" xmlns:p="http://schemas.openxmlformats.org/presentationml/2006/main"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080" y="960440"/>
            <a:ext cx="760315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39498935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05" y="3954457"/>
            <a:ext cx="6398396"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667" y="2117165"/>
            <a:ext cx="822848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57521" y="6121924"/>
            <a:ext cx="1828567" cy="391754"/>
          </a:xfrm>
          <a:prstGeom prst="rect">
            <a:avLst/>
          </a:prstGeom>
        </p:spPr>
      </p:pic>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white">
          <a:xfrm>
            <a:off x="595839" y="597450"/>
            <a:ext cx="1393463" cy="298433"/>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userDrawn="1"/>
        </p:nvSpPr>
        <p:spPr bwMode="white">
          <a:xfrm>
            <a:off x="611382" y="2971302"/>
            <a:ext cx="2848174" cy="1436333"/>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endParaRPr lang="en-US" sz="1836"/>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userDrawn="1"/>
        </p:nvPicPr>
        <p:blipFill rotWithShape="1">
          <a:blip r:embed="rId3"/>
          <a:srcRect t="11809" r="3579" b="17467"/>
          <a:stretch/>
        </p:blipFill>
        <p:spPr>
          <a:xfrm>
            <a:off x="6077292" y="-1"/>
            <a:ext cx="6357596" cy="6994526"/>
          </a:xfrm>
          <a:prstGeom prst="rect">
            <a:avLst/>
          </a:prstGeom>
        </p:spPr>
      </p:pic>
    </p:spTree>
    <p:extLst>
      <p:ext uri="{BB962C8B-B14F-4D97-AF65-F5344CB8AC3E}">
        <p14:creationId xmlns:p14="http://schemas.microsoft.com/office/powerpoint/2010/main" val="12531355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95839" y="597450"/>
            <a:ext cx="1393463" cy="298433"/>
          </a:xfrm>
          <a:prstGeom prst="rect">
            <a:avLst/>
          </a:prstGeom>
        </p:spPr>
      </p:pic>
      <p:sp>
        <p:nvSpPr>
          <p:cNvPr id="9" name="Title 1"/>
          <p:cNvSpPr>
            <a:spLocks noGrp="1"/>
          </p:cNvSpPr>
          <p:nvPr>
            <p:ph type="title" hasCustomPrompt="1"/>
          </p:nvPr>
        </p:nvSpPr>
        <p:spPr>
          <a:xfrm>
            <a:off x="595838" y="3039097"/>
            <a:ext cx="9326166" cy="565027"/>
          </a:xfrm>
          <a:noFill/>
        </p:spPr>
        <p:txBody>
          <a:bodyPr lIns="0" tIns="0" rIns="0" bIns="0" anchor="b" anchorCtr="0">
            <a:spAutoFit/>
          </a:bodyPr>
          <a:lstStyle>
            <a:lvl1pPr>
              <a:defRPr sz="3672" spc="-51" baseline="0">
                <a:solidFill>
                  <a:srgbClr val="50E6FF"/>
                </a:solidFill>
                <a:latin typeface="+mj-lt"/>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95838" y="4041281"/>
            <a:ext cx="932616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576511" y="601344"/>
            <a:ext cx="3264158" cy="313932"/>
          </a:xfrm>
        </p:spPr>
        <p:txBody>
          <a:bodyPr lIns="0" tIns="0" rIns="0" bIns="0"/>
          <a:lstStyle>
            <a:lvl1pPr marL="0" indent="0" algn="r">
              <a:buNone/>
              <a:defRPr sz="2040">
                <a:latin typeface="+mn-lt"/>
              </a:defRPr>
            </a:lvl1pPr>
            <a:lvl2pPr marL="349724" indent="0">
              <a:buNone/>
              <a:defRPr sz="2040"/>
            </a:lvl2pPr>
            <a:lvl3pPr marL="582873" indent="0">
              <a:buNone/>
              <a:defRPr sz="2040"/>
            </a:lvl3pPr>
            <a:lvl4pPr marL="816022" indent="0">
              <a:buNone/>
              <a:defRPr sz="2040"/>
            </a:lvl4pPr>
            <a:lvl5pPr marL="1049171" indent="0">
              <a:buNone/>
              <a:defRPr sz="2040"/>
            </a:lvl5pPr>
          </a:lstStyle>
          <a:p>
            <a:pPr lvl="0"/>
            <a:r>
              <a:rPr lang="en-US" dirty="0"/>
              <a:t>Session code</a:t>
            </a:r>
          </a:p>
        </p:txBody>
      </p:sp>
    </p:spTree>
    <p:extLst>
      <p:ext uri="{BB962C8B-B14F-4D97-AF65-F5344CB8AC3E}">
        <p14:creationId xmlns:p14="http://schemas.microsoft.com/office/powerpoint/2010/main" val="11203575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839" y="1463669"/>
            <a:ext cx="11238354"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334388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98072" y="1462924"/>
            <a:ext cx="11238030"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30213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839" y="1463669"/>
            <a:ext cx="5315591"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6983" y="1463669"/>
            <a:ext cx="532368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694929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99982" y="466301"/>
            <a:ext cx="11238030" cy="565027"/>
          </a:xfrm>
        </p:spPr>
        <p:txBody>
          <a:bodyPr/>
          <a:lstStyle/>
          <a:p>
            <a:r>
              <a:rPr lang="en-US"/>
              <a:t>Click to edit Master title style</a:t>
            </a:r>
          </a:p>
        </p:txBody>
      </p:sp>
      <p:sp>
        <p:nvSpPr>
          <p:cNvPr id="4" name="Text Placeholder 3"/>
          <p:cNvSpPr>
            <a:spLocks noGrp="1"/>
          </p:cNvSpPr>
          <p:nvPr>
            <p:ph type="body" sz="quarter" idx="10"/>
          </p:nvPr>
        </p:nvSpPr>
        <p:spPr>
          <a:xfrm>
            <a:off x="595838" y="1463669"/>
            <a:ext cx="5315915"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4615" y="1463669"/>
            <a:ext cx="5315915"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5812782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181829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839" y="466302"/>
            <a:ext cx="5618157" cy="379824"/>
          </a:xfrm>
        </p:spPr>
        <p:txBody>
          <a:bodyPr tIns="64008"/>
          <a:lstStyle>
            <a:lvl1pPr>
              <a:defRPr sz="204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8962142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749306" y="5269662"/>
            <a:ext cx="1429273" cy="1434546"/>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705709" y="296239"/>
            <a:ext cx="1434566" cy="1434546"/>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99982" y="2056213"/>
            <a:ext cx="4241205" cy="1130181"/>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839" y="3605924"/>
            <a:ext cx="4245348" cy="345351"/>
          </a:xfrm>
        </p:spPr>
        <p:txBody>
          <a:bodyPr/>
          <a:lstStyle>
            <a:lvl1pPr marL="0" indent="0">
              <a:buNone/>
              <a:defRPr sz="2244">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6032377" y="575118"/>
            <a:ext cx="5838180" cy="5838097"/>
          </a:xfrm>
          <a:blipFill>
            <a:blip r:embed="rId4"/>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7303749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99982" y="2930553"/>
            <a:ext cx="4242824" cy="1130181"/>
          </a:xfrm>
        </p:spPr>
        <p:txBody>
          <a:bodyPr anchor="ctr"/>
          <a:lstStyle/>
          <a:p>
            <a:r>
              <a:rPr lang="en-US"/>
              <a:t>Click to edit Master title style</a:t>
            </a:r>
            <a:endParaRPr lang="en-US" dirty="0"/>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749306" y="5269662"/>
            <a:ext cx="1429273" cy="1434546"/>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705709" y="296239"/>
            <a:ext cx="1434566" cy="1434546"/>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6032377" y="575118"/>
            <a:ext cx="5838180" cy="5838097"/>
          </a:xfrm>
          <a:blipFill>
            <a:blip r:embed="rId4"/>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3753219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99983" y="3056179"/>
            <a:ext cx="4246062" cy="878959"/>
          </a:xfrm>
        </p:spPr>
        <p:txBody>
          <a:bodyPr anchor="t"/>
          <a:lstStyle>
            <a:lvl1pPr>
              <a:defRPr sz="2856"/>
            </a:lvl1pPr>
          </a:lstStyle>
          <a:p>
            <a:r>
              <a:rPr lang="en-US" dirty="0"/>
              <a:t>Square photo layout with smaller text</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749306" y="5269662"/>
            <a:ext cx="1429273" cy="1434546"/>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705709" y="296239"/>
            <a:ext cx="1434566" cy="1434546"/>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6032377" y="575118"/>
            <a:ext cx="5838180" cy="5838097"/>
          </a:xfrm>
          <a:blipFill>
            <a:blip r:embed="rId4"/>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44438769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99982" y="2930553"/>
            <a:ext cx="4242824" cy="1130181"/>
          </a:xfrm>
        </p:spPr>
        <p:txBody>
          <a:bodyPr anchor="ctr"/>
          <a:lstStyle/>
          <a:p>
            <a:r>
              <a:rPr lang="en-US"/>
              <a:t>Click to edit Master title style</a:t>
            </a:r>
            <a:endParaRPr lang="en-US" dirty="0"/>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738183" y="298433"/>
            <a:ext cx="6397750" cy="6397659"/>
          </a:xfrm>
          <a:blipFill>
            <a:blip r:embed="rId2"/>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12470025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99982" y="5544315"/>
            <a:ext cx="11238030" cy="565091"/>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434888" cy="4663017"/>
          </a:xfrm>
          <a:blipFill>
            <a:blip r:embed="rId2"/>
            <a:stretch>
              <a:fillRect/>
            </a:stretch>
          </a:blipFill>
        </p:spPr>
        <p:txBody>
          <a:bodyPr vert="horz" wrap="square" lIns="0" tIns="1097280" rIns="0" bIns="0" rtlCol="0" anchor="t" anchorCtr="0">
            <a:noAutofit/>
          </a:bodyPr>
          <a:lstStyle>
            <a:lvl1pPr marL="0" indent="0" algn="ctr">
              <a:buNone/>
              <a:defRPr lang="en-US" sz="1428" b="1" dirty="0">
                <a:solidFill>
                  <a:srgbClr val="FFFFFF"/>
                </a:solidFill>
              </a:defRPr>
            </a:lvl1pPr>
          </a:lstStyle>
          <a:p>
            <a:pPr marL="233149" lvl="0" indent="-233149"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03581443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99982" y="883500"/>
            <a:ext cx="11238030" cy="565091"/>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428" y="2331508"/>
            <a:ext cx="12434888" cy="4663017"/>
          </a:xfrm>
          <a:blipFill>
            <a:blip r:embed="rId2"/>
            <a:stretch>
              <a:fillRect/>
            </a:stretch>
          </a:blipFill>
        </p:spPr>
        <p:txBody>
          <a:bodyPr vert="horz" wrap="square" lIns="0" tIns="1097280" rIns="0" bIns="0" rtlCol="0" anchor="t" anchorCtr="0">
            <a:noAutofit/>
          </a:bodyPr>
          <a:lstStyle>
            <a:lvl1pPr marL="0" indent="0" algn="ctr">
              <a:buNone/>
              <a:defRPr lang="en-US" sz="1428" b="1" dirty="0">
                <a:solidFill>
                  <a:srgbClr val="FFFFFF"/>
                </a:solidFill>
              </a:defRPr>
            </a:lvl1pPr>
          </a:lstStyle>
          <a:p>
            <a:pPr marL="233149" lvl="0" indent="-233149"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08190404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99982" y="466301"/>
            <a:ext cx="11238030" cy="565091"/>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5838" y="5802865"/>
            <a:ext cx="5474459" cy="313932"/>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19" y="2065975"/>
            <a:ext cx="5474459"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66210" y="5802865"/>
            <a:ext cx="5474459" cy="313932"/>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63553" y="2065975"/>
            <a:ext cx="5474459"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33247707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99982" y="466301"/>
            <a:ext cx="11238030" cy="565091"/>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4220" y="5802865"/>
            <a:ext cx="3544266" cy="313932"/>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19" y="2065975"/>
            <a:ext cx="3543943"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445473" y="5802865"/>
            <a:ext cx="3544266" cy="313932"/>
          </a:xfrm>
        </p:spPr>
        <p:txBody>
          <a:bodyPr/>
          <a:lstStyle>
            <a:lvl1pPr marL="0" indent="0" algn="ctr">
              <a:spcBef>
                <a:spcPts val="0"/>
              </a:spcBef>
              <a:buNone/>
              <a:defRPr sz="204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445473" y="2065975"/>
            <a:ext cx="3543943"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296404" y="5802865"/>
            <a:ext cx="3544266" cy="313932"/>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294069" y="2065975"/>
            <a:ext cx="3543943"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692597719"/>
      </p:ext>
    </p:extLst>
  </p:cSld>
  <p:clrMapOvr>
    <a:masterClrMapping/>
  </p:clrMapOvr>
  <p:transition>
    <p:fade/>
  </p:transition>
  <p:extLst>
    <p:ext uri="{DCECCB84-F9BA-43D5-87BE-67443E8EF086}">
      <p15:sldGuideLst xmlns:p15="http://schemas.microsoft.com/office/powerpoint/2012/main">
        <p15:guide id="3" orient="horz" pos="3576">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99982" y="466301"/>
            <a:ext cx="11238030" cy="565091"/>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4220" y="4848576"/>
            <a:ext cx="2583348" cy="627864"/>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19" y="2065976"/>
            <a:ext cx="258334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81920" y="4848576"/>
            <a:ext cx="2583348" cy="627864"/>
          </a:xfrm>
        </p:spPr>
        <p:txBody>
          <a:bodyPr/>
          <a:lstStyle>
            <a:lvl1pPr marL="0" indent="0" algn="ctr">
              <a:spcBef>
                <a:spcPts val="0"/>
              </a:spcBef>
              <a:buNone/>
              <a:defRPr sz="204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81920" y="2065976"/>
            <a:ext cx="258334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69620" y="4848576"/>
            <a:ext cx="2583348" cy="627864"/>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69620" y="2065976"/>
            <a:ext cx="258334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257321" y="4848576"/>
            <a:ext cx="2583348" cy="627864"/>
          </a:xfrm>
        </p:spPr>
        <p:txBody>
          <a:bodyPr/>
          <a:lstStyle>
            <a:lvl1pPr marL="0" indent="0" algn="ctr">
              <a:spcBef>
                <a:spcPts val="0"/>
              </a:spcBef>
              <a:buNone/>
              <a:defRPr sz="204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257321" y="2065976"/>
            <a:ext cx="258334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8433028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276972" y="2057881"/>
            <a:ext cx="3563697" cy="313932"/>
          </a:xfrm>
        </p:spPr>
        <p:txBody>
          <a:bodyPr/>
          <a:lstStyle>
            <a:lvl1pPr marL="0" indent="0">
              <a:buFontTx/>
              <a:buNone/>
              <a:defRPr sz="204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94219" y="1465289"/>
            <a:ext cx="7397787" cy="4928550"/>
          </a:xfrm>
          <a:blipFill>
            <a:blip r:embed="rId2"/>
            <a:stretch>
              <a:fillRect/>
            </a:stretch>
          </a:blipFill>
        </p:spPr>
        <p:txBody>
          <a:bodyPr bIns="1005840" anchor="ctr">
            <a:noAutofit/>
          </a:bodyPr>
          <a:lstStyle>
            <a:lvl1pPr marL="0" indent="0" algn="ctr">
              <a:buNone/>
              <a:defRPr sz="102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208512862"/>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95839" y="2351744"/>
            <a:ext cx="3538064" cy="1130181"/>
          </a:xfrm>
        </p:spPr>
        <p:txBody>
          <a:bodyPr/>
          <a:lstStyle>
            <a:lvl1pPr>
              <a:defRPr sz="3672">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738663" y="2495753"/>
            <a:ext cx="7099868" cy="376706"/>
          </a:xfrm>
        </p:spPr>
        <p:txBody>
          <a:bodyPr/>
          <a:lstStyle>
            <a:lvl1pPr marL="0" indent="0">
              <a:spcAft>
                <a:spcPts val="1224"/>
              </a:spcAft>
              <a:buNone/>
              <a:defRPr sz="2448"/>
            </a:lvl1pPr>
            <a:lvl2pPr marL="233149"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99983" y="2057880"/>
            <a:ext cx="3546600"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740801" y="2057880"/>
            <a:ext cx="709986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6921138"/>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2882"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99983" y="3213098"/>
            <a:ext cx="3247061" cy="565091"/>
          </a:xfrm>
        </p:spPr>
        <p:txBody>
          <a:bodyPr anchor="ctr"/>
          <a:lstStyle>
            <a:lvl1pPr>
              <a:defRPr>
                <a:solidFill>
                  <a:srgbClr val="50E6FF"/>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6696" y="3275904"/>
            <a:ext cx="6802530"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160963757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4888"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03" y="1221158"/>
            <a:ext cx="11885682"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2882" cy="699452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99983" y="3213098"/>
            <a:ext cx="3247061" cy="565091"/>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6696" y="3275904"/>
            <a:ext cx="6802530"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22085086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99983" y="3213098"/>
            <a:ext cx="3245419" cy="565091"/>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5040340" y="3275904"/>
            <a:ext cx="6800329" cy="43947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442882" y="2629424"/>
            <a:ext cx="0" cy="1735678"/>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2467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875" y="3093607"/>
            <a:ext cx="932616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875" y="4056497"/>
            <a:ext cx="932616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4363159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875" y="3093607"/>
            <a:ext cx="932616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875" y="4056497"/>
            <a:ext cx="932616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12571116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875" y="3096243"/>
            <a:ext cx="932616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3387863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875" y="3096243"/>
            <a:ext cx="932616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738889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29191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574585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9982" y="1465289"/>
            <a:ext cx="11238030"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36414826"/>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95839" y="597450"/>
            <a:ext cx="1393463" cy="298433"/>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95839" y="6281748"/>
            <a:ext cx="4571416"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0042986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03" y="6292889"/>
            <a:ext cx="11854890"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2018 Microsoft Corporation. All rights reserved. </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59172" y="3145040"/>
            <a:ext cx="328808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839" y="1465289"/>
            <a:ext cx="11238354"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2" y="6393839"/>
            <a:ext cx="12434889"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1770241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31.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strike="noStrike">
                <a:solidFill>
                  <a:schemeClr val="tx1"/>
                </a:solidFill>
              </a:defRPr>
            </a:lvl1pPr>
          </a:lstStyle>
          <a:p>
            <a:r>
              <a:rPr lang="en-US"/>
              <a:t>Title</a:t>
            </a:r>
          </a:p>
        </p:txBody>
      </p:sp>
      <p:sp>
        <p:nvSpPr>
          <p:cNvPr id="6" name="TextBox 5">
            <a:extLst>
              <a:ext uri="{FF2B5EF4-FFF2-40B4-BE49-F238E27FC236}">
                <a16:creationId xmlns:a16="http://schemas.microsoft.com/office/drawing/2014/main" id="{7C83ADC0-B754-4FE1-8C8F-9FF2A5CFEAF0}"/>
              </a:ext>
            </a:extLst>
          </p:cNvPr>
          <p:cNvSpPr txBox="1"/>
          <p:nvPr userDrawn="1"/>
        </p:nvSpPr>
        <p:spPr>
          <a:xfrm>
            <a:off x="369046" y="6301602"/>
            <a:ext cx="7377518" cy="282383"/>
          </a:xfrm>
          <a:prstGeom prst="rect">
            <a:avLst/>
          </a:prstGeom>
          <a:noFill/>
        </p:spPr>
        <p:txBody>
          <a:bodyPr wrap="square" rtlCol="0">
            <a:spAutoFit/>
          </a:bodyPr>
          <a:lstStyle/>
          <a:p>
            <a:r>
              <a:rPr lang="en-US" sz="1199">
                <a:gradFill>
                  <a:gsLst>
                    <a:gs pos="0">
                      <a:schemeClr val="tx2"/>
                    </a:gs>
                    <a:gs pos="100000">
                      <a:schemeClr val="tx2"/>
                    </a:gs>
                  </a:gsLst>
                  <a:lin ang="5400000" scaled="1"/>
                </a:gradFill>
              </a:rPr>
              <a:t>azure.com/</a:t>
            </a:r>
            <a:r>
              <a:rPr lang="en-US" sz="1199" err="1">
                <a:gradFill>
                  <a:gsLst>
                    <a:gs pos="0">
                      <a:schemeClr val="tx2"/>
                    </a:gs>
                    <a:gs pos="100000">
                      <a:schemeClr val="tx2"/>
                    </a:gs>
                  </a:gsLst>
                  <a:lin ang="5400000" scaled="1"/>
                </a:gradFill>
              </a:rPr>
              <a:t>cloudadoptionframework</a:t>
            </a:r>
            <a:endParaRPr lang="en-US" sz="1199">
              <a:gradFill>
                <a:gsLst>
                  <a:gs pos="0">
                    <a:schemeClr val="tx2"/>
                  </a:gs>
                  <a:gs pos="100000">
                    <a:schemeClr val="tx2"/>
                  </a:gs>
                </a:gsLst>
                <a:lin ang="5400000" scaled="1"/>
              </a:gradFill>
            </a:endParaRPr>
          </a:p>
        </p:txBody>
      </p:sp>
      <p:sp>
        <p:nvSpPr>
          <p:cNvPr id="8" name="Rectangle 7">
            <a:extLst>
              <a:ext uri="{FF2B5EF4-FFF2-40B4-BE49-F238E27FC236}">
                <a16:creationId xmlns:a16="http://schemas.microsoft.com/office/drawing/2014/main" id="{4F01F1C2-11EF-4C76-85D8-95D461489EA8}"/>
              </a:ext>
            </a:extLst>
          </p:cNvPr>
          <p:cNvSpPr/>
          <p:nvPr userDrawn="1"/>
        </p:nvSpPr>
        <p:spPr>
          <a:xfrm>
            <a:off x="369046" y="6578601"/>
            <a:ext cx="11627748" cy="200055"/>
          </a:xfrm>
          <a:prstGeom prst="rect">
            <a:avLst/>
          </a:prstGeom>
        </p:spPr>
        <p:txBody>
          <a:bodyPr wrap="square">
            <a:spAutoFit/>
          </a:bodyPr>
          <a:lstStyle/>
          <a:p>
            <a:pPr marL="0" marR="0" lvl="0" indent="0" algn="l" defTabSz="932563"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FFFF">
                    <a:lumMod val="65000"/>
                  </a:srgbClr>
                </a:solidFill>
                <a:effectLst/>
                <a:uLnTx/>
                <a:uFillTx/>
                <a:latin typeface="+mn-lt"/>
                <a:ea typeface="+mn-ea"/>
                <a:cs typeface="+mn-cs"/>
              </a:rPr>
              <a:t>© Microsoft Corporation                                                                                  								                                Azure </a:t>
            </a:r>
          </a:p>
        </p:txBody>
      </p:sp>
    </p:spTree>
    <p:extLst>
      <p:ext uri="{BB962C8B-B14F-4D97-AF65-F5344CB8AC3E}">
        <p14:creationId xmlns:p14="http://schemas.microsoft.com/office/powerpoint/2010/main" val="199293127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03" y="1212850"/>
            <a:ext cx="11885683"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4889"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6BCA0-4A09-4659-98F6-FFBECCE619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0337FB-39CB-48CE-959C-4B9E27ED3E03}"/>
              </a:ext>
            </a:extLst>
          </p:cNvPr>
          <p:cNvSpPr>
            <a:spLocks noGrp="1"/>
          </p:cNvSpPr>
          <p:nvPr>
            <p:ph idx="1"/>
          </p:nvPr>
        </p:nvSpPr>
        <p:spPr>
          <a:xfrm>
            <a:off x="424299" y="1680367"/>
            <a:ext cx="11586291" cy="209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a:extLst>
              <a:ext uri="{FF2B5EF4-FFF2-40B4-BE49-F238E27FC236}">
                <a16:creationId xmlns:a16="http://schemas.microsoft.com/office/drawing/2014/main" id="{87A8442A-F008-4ECE-97CC-917D86E46A4A}"/>
              </a:ext>
            </a:extLst>
          </p:cNvPr>
          <p:cNvSpPr>
            <a:spLocks noGrp="1"/>
          </p:cNvSpPr>
          <p:nvPr>
            <p:ph type="body" sz="quarter" idx="13" hasCustomPrompt="1"/>
          </p:nvPr>
        </p:nvSpPr>
        <p:spPr>
          <a:xfrm>
            <a:off x="424211" y="1167374"/>
            <a:ext cx="11586466" cy="738664"/>
          </a:xfrm>
        </p:spPr>
        <p:txBody>
          <a:bodyPr/>
          <a:lstStyle>
            <a:lvl1pPr marL="0" indent="0">
              <a:buNone/>
              <a:defRPr>
                <a:solidFill>
                  <a:schemeClr val="accent3">
                    <a:lumMod val="50000"/>
                  </a:schemeClr>
                </a:solidFill>
              </a:defRPr>
            </a:lvl1pPr>
          </a:lstStyle>
          <a:p>
            <a:pPr lvl="0"/>
            <a:r>
              <a:rPr lang="en-US"/>
              <a:t>Subhead</a:t>
            </a:r>
          </a:p>
        </p:txBody>
      </p:sp>
      <p:pic>
        <p:nvPicPr>
          <p:cNvPr id="9" name="Picture 2" descr="Image result for microsoft azure logo">
            <a:extLst>
              <a:ext uri="{FF2B5EF4-FFF2-40B4-BE49-F238E27FC236}">
                <a16:creationId xmlns:a16="http://schemas.microsoft.com/office/drawing/2014/main" id="{0F0F6E89-1EF1-4154-99C8-B3A1C4ED78ED}"/>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1191662" y="119508"/>
            <a:ext cx="1119140" cy="237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0180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Only Slide">
    <p:spTree>
      <p:nvGrpSpPr>
        <p:cNvPr id="1" name=""/>
        <p:cNvGrpSpPr/>
        <p:nvPr/>
      </p:nvGrpSpPr>
      <p:grpSpPr>
        <a:xfrm>
          <a:off x="0" y="0"/>
          <a:ext cx="0" cy="0"/>
          <a:chOff x="0" y="0"/>
          <a:chExt cx="0" cy="0"/>
        </a:xfrm>
      </p:grpSpPr>
      <p:sp>
        <p:nvSpPr>
          <p:cNvPr id="6" name="Title 5"/>
          <p:cNvSpPr>
            <a:spLocks noGrp="1"/>
          </p:cNvSpPr>
          <p:nvPr>
            <p:ph type="title"/>
          </p:nvPr>
        </p:nvSpPr>
        <p:spPr/>
        <p:txBody>
          <a:bodyPr vert="horz" wrap="square" lIns="0" tIns="0" rIns="0" bIns="0" rtlCol="0" anchor="t">
            <a:noAutofit/>
          </a:bodyPr>
          <a:lstStyle>
            <a:lvl1pPr>
              <a:defRPr lang="en-US" dirty="0"/>
            </a:lvl1pPr>
          </a:lstStyle>
          <a:p>
            <a:pPr lvl="0"/>
            <a:r>
              <a:rPr lang="en-US"/>
              <a:t>Click to edit Master title style</a:t>
            </a:r>
          </a:p>
        </p:txBody>
      </p:sp>
    </p:spTree>
    <p:extLst>
      <p:ext uri="{BB962C8B-B14F-4D97-AF65-F5344CB8AC3E}">
        <p14:creationId xmlns:p14="http://schemas.microsoft.com/office/powerpoint/2010/main" val="135936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667" y="1211265"/>
            <a:ext cx="9142769" cy="1828800"/>
          </a:xfrm>
          <a:noFill/>
        </p:spPr>
        <p:txBody>
          <a:bodyPr lIns="146304" tIns="91440" rIns="146304" bIns="91440" anchor="b" anchorCtr="0"/>
          <a:lstStyle>
            <a:lvl1pPr>
              <a:defRPr sz="5399" spc="-100"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74667" y="3040064"/>
            <a:ext cx="9142770" cy="730183"/>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74604" y="3770247"/>
            <a:ext cx="9142833" cy="461665"/>
          </a:xfrm>
        </p:spPr>
        <p:txBody>
          <a:bodyPr/>
          <a:lstStyle>
            <a:lvl1pPr marL="0" indent="0">
              <a:buNone/>
              <a:defRPr lang="en-US" sz="2000"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6"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60630" y="479425"/>
            <a:ext cx="1451658" cy="310896"/>
          </a:xfrm>
          <a:prstGeom prst="rect">
            <a:avLst/>
          </a:prstGeom>
        </p:spPr>
      </p:pic>
    </p:spTree>
    <p:extLst>
      <p:ext uri="{BB962C8B-B14F-4D97-AF65-F5344CB8AC3E}">
        <p14:creationId xmlns:p14="http://schemas.microsoft.com/office/powerpoint/2010/main" val="4770622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433125" cy="6994525"/>
          </a:xfrm>
          <a:prstGeom prst="rect">
            <a:avLst/>
          </a:prstGeom>
        </p:spPr>
      </p:pic>
      <p:sp>
        <p:nvSpPr>
          <p:cNvPr id="12" name="Rectangle 11"/>
          <p:cNvSpPr/>
          <p:nvPr userDrawn="1"/>
        </p:nvSpPr>
        <p:spPr bwMode="auto">
          <a:xfrm>
            <a:off x="273014" y="2125661"/>
            <a:ext cx="6399984" cy="3657600"/>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68" y="2119177"/>
            <a:ext cx="6399919" cy="1828800"/>
          </a:xfrm>
          <a:noFill/>
        </p:spPr>
        <p:txBody>
          <a:bodyPr lIns="146304" tIns="91440" rIns="146304" bIns="91440" anchor="t" anchorCtr="0"/>
          <a:lstStyle>
            <a:lvl1pPr>
              <a:defRPr sz="4799" spc="-100" baseline="0">
                <a:gradFill>
                  <a:gsLst>
                    <a:gs pos="91720">
                      <a:srgbClr val="FFFFFF"/>
                    </a:gs>
                    <a:gs pos="75796">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16" y="3954462"/>
            <a:ext cx="6401571" cy="669138"/>
          </a:xfrm>
          <a:noFill/>
        </p:spPr>
        <p:txBody>
          <a:bodyPr wrap="square" lIns="164592" tIns="109728" rIns="164592" bIns="109728">
            <a:spAutoFit/>
          </a:bodyPr>
          <a:lstStyle>
            <a:lvl1pPr marL="0" indent="0">
              <a:spcBef>
                <a:spcPts val="0"/>
              </a:spcBef>
              <a:buNone/>
              <a:defRPr sz="3199">
                <a:gradFill>
                  <a:gsLst>
                    <a:gs pos="91720">
                      <a:srgbClr val="FFFFFF"/>
                    </a:gs>
                    <a:gs pos="75796">
                      <a:srgbClr val="FFFFFF"/>
                    </a:gs>
                  </a:gsLst>
                  <a:lin ang="5400000" scaled="0"/>
                </a:gradFill>
                <a:latin typeface="+mn-lt"/>
              </a:defRPr>
            </a:lvl1pPr>
          </a:lstStyle>
          <a:p>
            <a:pPr lvl="0"/>
            <a:r>
              <a:rPr lang="en-US"/>
              <a:t>Speaker name</a:t>
            </a:r>
          </a:p>
        </p:txBody>
      </p:sp>
      <p:pic>
        <p:nvPicPr>
          <p:cNvPr id="13" name="MS logo white - 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60630" y="479425"/>
            <a:ext cx="1451658" cy="310896"/>
          </a:xfrm>
          <a:prstGeom prst="rect">
            <a:avLst/>
          </a:prstGeom>
        </p:spPr>
      </p:pic>
    </p:spTree>
    <p:extLst>
      <p:ext uri="{BB962C8B-B14F-4D97-AF65-F5344CB8AC3E}">
        <p14:creationId xmlns:p14="http://schemas.microsoft.com/office/powerpoint/2010/main" val="3572086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667" y="2125678"/>
            <a:ext cx="9142769"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666" y="3955786"/>
            <a:ext cx="7314204"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60630" y="479425"/>
            <a:ext cx="1451658" cy="310896"/>
          </a:xfrm>
          <a:prstGeom prst="rect">
            <a:avLst/>
          </a:prstGeom>
        </p:spPr>
      </p:pic>
    </p:spTree>
    <p:extLst>
      <p:ext uri="{BB962C8B-B14F-4D97-AF65-F5344CB8AC3E}">
        <p14:creationId xmlns:p14="http://schemas.microsoft.com/office/powerpoint/2010/main" val="14505454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04" y="295275"/>
            <a:ext cx="11888047" cy="622073"/>
          </a:xfrm>
        </p:spPr>
        <p:txBody>
          <a:bodyPr/>
          <a:lstStyle/>
          <a:p>
            <a:r>
              <a:rPr lang="en-US"/>
              <a:t>Click to edit Master title style</a:t>
            </a:r>
          </a:p>
        </p:txBody>
      </p:sp>
      <p:sp>
        <p:nvSpPr>
          <p:cNvPr id="6" name="Text Placeholder 5"/>
          <p:cNvSpPr>
            <a:spLocks noGrp="1"/>
          </p:cNvSpPr>
          <p:nvPr>
            <p:ph type="body" sz="quarter" idx="10"/>
          </p:nvPr>
        </p:nvSpPr>
        <p:spPr>
          <a:xfrm>
            <a:off x="274603" y="987091"/>
            <a:ext cx="11885683" cy="1748171"/>
          </a:xfrm>
        </p:spPr>
        <p:txBody>
          <a:bodyPr/>
          <a:lstStyle>
            <a:lvl1pPr marL="0" indent="0">
              <a:buNone/>
              <a:defRPr sz="2000">
                <a:solidFill>
                  <a:schemeClr val="accent5"/>
                </a:solidFill>
                <a:latin typeface="+mn-lt"/>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74667" y="2119179"/>
            <a:ext cx="4937130" cy="1835285"/>
          </a:xfrm>
          <a:noFill/>
        </p:spPr>
        <p:txBody>
          <a:bodyPr lIns="146304" tIns="91440" rIns="146304" bIns="91440" anchor="t" anchorCtr="0"/>
          <a:lstStyle>
            <a:lvl1pPr>
              <a:defRPr sz="4799" spc="-100"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15" y="3954464"/>
            <a:ext cx="4937130" cy="731528"/>
          </a:xfrm>
        </p:spPr>
        <p:txBody>
          <a:bodyPr lIns="164592" tIns="109728" rIns="164592" bIns="109728">
            <a:noAutofit/>
          </a:bodyPr>
          <a:lstStyle>
            <a:lvl1pPr marL="0" indent="0">
              <a:spcBef>
                <a:spcPts val="0"/>
              </a:spcBef>
              <a:buNone/>
              <a:defRPr lang="en-US" sz="3199"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32563"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438970" y="0"/>
            <a:ext cx="6994154" cy="6994525"/>
          </a:xfrm>
          <a:prstGeom prst="rect">
            <a:avLst/>
          </a:prstGeom>
        </p:spPr>
      </p:pic>
    </p:spTree>
    <p:extLst>
      <p:ext uri="{BB962C8B-B14F-4D97-AF65-F5344CB8AC3E}">
        <p14:creationId xmlns:p14="http://schemas.microsoft.com/office/powerpoint/2010/main" val="41314972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4" y="1212850"/>
            <a:ext cx="11887269"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994039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668" y="1211287"/>
            <a:ext cx="11887269"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494460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5" y="1211287"/>
            <a:ext cx="54856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39" indent="0">
              <a:buFont typeface="Wingdings" panose="05000000000000000000" pitchFamily="2" charset="2"/>
              <a:buNone/>
              <a:defRPr sz="2400" b="0"/>
            </a:lvl2pPr>
            <a:lvl3pPr marL="450763" indent="0">
              <a:buFont typeface="Wingdings" panose="05000000000000000000" pitchFamily="2" charset="2"/>
              <a:buNone/>
              <a:tabLst/>
              <a:defRPr sz="2200" b="0"/>
            </a:lvl3pPr>
            <a:lvl4pPr marL="652336" indent="0">
              <a:buFont typeface="Wingdings" panose="05000000000000000000" pitchFamily="2" charset="2"/>
              <a:buNone/>
              <a:defRPr sz="2200" b="0"/>
            </a:lvl4pPr>
            <a:lvl5pPr marL="853911"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7" y="1211288"/>
            <a:ext cx="5485699" cy="2511229"/>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39"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3"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36"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1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1" marR="0" lvl="0" indent="-514251" algn="l" defTabSz="932563" rtl="0" eaLnBrk="1" fontAlgn="auto" latinLnBrk="0" hangingPunct="1">
              <a:lnSpc>
                <a:spcPct val="90000"/>
              </a:lnSpc>
              <a:spcBef>
                <a:spcPts val="1224"/>
              </a:spcBef>
              <a:spcAft>
                <a:spcPts val="0"/>
              </a:spcAft>
              <a:buClr>
                <a:schemeClr val="tx1"/>
              </a:buClr>
              <a:buSzPct val="90000"/>
              <a:tabLst/>
            </a:pPr>
            <a:r>
              <a:rPr lang="en-US"/>
              <a:t>Edit Master text styles</a:t>
            </a:r>
          </a:p>
          <a:p>
            <a:pPr marL="514251" marR="0" lvl="1" indent="-514251" algn="l" defTabSz="932563" rtl="0" eaLnBrk="1" fontAlgn="auto" latinLnBrk="0" hangingPunct="1">
              <a:lnSpc>
                <a:spcPct val="90000"/>
              </a:lnSpc>
              <a:spcBef>
                <a:spcPts val="1224"/>
              </a:spcBef>
              <a:spcAft>
                <a:spcPts val="0"/>
              </a:spcAft>
              <a:buClr>
                <a:schemeClr val="tx1"/>
              </a:buClr>
              <a:buSzPct val="90000"/>
              <a:tabLst/>
            </a:pPr>
            <a:r>
              <a:rPr lang="en-US"/>
              <a:t>Second level</a:t>
            </a:r>
          </a:p>
          <a:p>
            <a:pPr marL="514251" marR="0" lvl="2" indent="-514251" algn="l" defTabSz="932563" rtl="0" eaLnBrk="1" fontAlgn="auto" latinLnBrk="0" hangingPunct="1">
              <a:lnSpc>
                <a:spcPct val="90000"/>
              </a:lnSpc>
              <a:spcBef>
                <a:spcPts val="1224"/>
              </a:spcBef>
              <a:spcAft>
                <a:spcPts val="0"/>
              </a:spcAft>
              <a:buClr>
                <a:schemeClr val="tx1"/>
              </a:buClr>
              <a:buSzPct val="90000"/>
              <a:tabLst/>
            </a:pPr>
            <a:r>
              <a:rPr lang="en-US"/>
              <a:t>Third level</a:t>
            </a:r>
          </a:p>
          <a:p>
            <a:pPr marL="514251" marR="0" lvl="3" indent="-514251" algn="l" defTabSz="932563" rtl="0" eaLnBrk="1" fontAlgn="auto" latinLnBrk="0" hangingPunct="1">
              <a:lnSpc>
                <a:spcPct val="90000"/>
              </a:lnSpc>
              <a:spcBef>
                <a:spcPts val="1224"/>
              </a:spcBef>
              <a:spcAft>
                <a:spcPts val="0"/>
              </a:spcAft>
              <a:buClr>
                <a:schemeClr val="tx1"/>
              </a:buClr>
              <a:buSzPct val="90000"/>
              <a:tabLst/>
            </a:pPr>
            <a:r>
              <a:rPr lang="en-US"/>
              <a:t>Fourth level</a:t>
            </a:r>
          </a:p>
          <a:p>
            <a:pPr marL="514251" marR="0" lvl="4" indent="-514251" algn="l" defTabSz="932563" rtl="0" eaLnBrk="1" fontAlgn="auto" latinLnBrk="0" hangingPunct="1">
              <a:lnSpc>
                <a:spcPct val="90000"/>
              </a:lnSpc>
              <a:spcBef>
                <a:spcPts val="1224"/>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236548627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5" y="1211287"/>
            <a:ext cx="5485699" cy="2157514"/>
          </a:xfrm>
        </p:spPr>
        <p:txBody>
          <a:bodyPr wrap="square">
            <a:spAutoFit/>
          </a:bodyPr>
          <a:lstStyle>
            <a:lvl1pPr marL="231730" indent="-231730">
              <a:spcBef>
                <a:spcPts val="1224"/>
              </a:spcBef>
              <a:buClr>
                <a:schemeClr val="tx1"/>
              </a:buClr>
              <a:buFont typeface="Wingdings" panose="05000000000000000000" pitchFamily="2" charset="2"/>
              <a:buChar char=""/>
              <a:defRPr sz="3000" b="0">
                <a:latin typeface="+mn-lt"/>
              </a:defRPr>
            </a:lvl1pPr>
            <a:lvl2pPr marL="426956" indent="-171417">
              <a:buFont typeface="Wingdings" panose="05000000000000000000" pitchFamily="2" charset="2"/>
              <a:buChar char=""/>
              <a:defRPr sz="2400" b="0"/>
            </a:lvl2pPr>
            <a:lvl3pPr marL="639640" indent="-188876">
              <a:buFont typeface="Wingdings" panose="05000000000000000000" pitchFamily="2" charset="2"/>
              <a:buChar char=""/>
              <a:tabLst/>
              <a:defRPr sz="2200" b="0"/>
            </a:lvl3pPr>
            <a:lvl4pPr marL="828516" indent="-176180">
              <a:buFont typeface="Wingdings" panose="05000000000000000000" pitchFamily="2" charset="2"/>
              <a:buChar char=""/>
              <a:defRPr sz="2200" b="0"/>
            </a:lvl4pPr>
            <a:lvl5pPr marL="1023741" indent="-169831">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7" y="1211288"/>
            <a:ext cx="5485699" cy="2511229"/>
          </a:xfrm>
        </p:spPr>
        <p:txBody>
          <a:bodyPr wrap="square">
            <a:spAutoFit/>
          </a:bodyPr>
          <a:lstStyle>
            <a:lvl1pPr marL="287282" indent="-287282">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373" indent="-342834">
              <a:defRPr lang="en-US" sz="2400" b="0" kern="1200" spc="0" baseline="0" dirty="0">
                <a:gradFill>
                  <a:gsLst>
                    <a:gs pos="1250">
                      <a:schemeClr val="tx1"/>
                    </a:gs>
                    <a:gs pos="100000">
                      <a:schemeClr val="tx1"/>
                    </a:gs>
                  </a:gsLst>
                  <a:lin ang="5400000" scaled="0"/>
                </a:gradFill>
                <a:latin typeface="+mn-lt"/>
                <a:ea typeface="+mn-ea"/>
                <a:cs typeface="+mn-cs"/>
              </a:defRPr>
            </a:lvl2pPr>
            <a:lvl3pPr marL="793597" indent="-342834">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70" indent="-342834">
              <a:defRPr lang="en-US" sz="2200" b="0" kern="1200" spc="0" baseline="0" dirty="0">
                <a:gradFill>
                  <a:gsLst>
                    <a:gs pos="1250">
                      <a:schemeClr val="tx1"/>
                    </a:gs>
                    <a:gs pos="100000">
                      <a:schemeClr val="tx1"/>
                    </a:gs>
                  </a:gsLst>
                  <a:lin ang="5400000" scaled="0"/>
                </a:gradFill>
                <a:latin typeface="+mn-lt"/>
                <a:ea typeface="+mn-ea"/>
                <a:cs typeface="+mn-cs"/>
              </a:defRPr>
            </a:lvl4pPr>
            <a:lvl5pPr marL="1196746" indent="-342834">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0" marR="0" lvl="0"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30" marR="0" lvl="1"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30" marR="0" lvl="2"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30" marR="0" lvl="3"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30" marR="0" lvl="4"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92961897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9012431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77"/>
            <a:ext cx="10055528"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04" y="3954463"/>
            <a:ext cx="10057118"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206901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4" y="2125677"/>
            <a:ext cx="10055528"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5191326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3"/>
            <a:ext cx="11885684"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96702660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2125663"/>
            <a:ext cx="11885684"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502758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03" y="1212850"/>
            <a:ext cx="11885683"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4" y="2740132"/>
            <a:ext cx="4891416"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440620" y="0"/>
            <a:ext cx="6994268"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33627595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E81815-067F-410F-974E-BB8E848F4BF3}"/>
              </a:ext>
            </a:extLst>
          </p:cNvPr>
          <p:cNvSpPr/>
          <p:nvPr userDrawn="1"/>
        </p:nvSpPr>
        <p:spPr bwMode="auto">
          <a:xfrm>
            <a:off x="0" y="0"/>
            <a:ext cx="12434888" cy="9326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73041" tIns="149217" rIns="186521" bIns="149217" numCol="1" spcCol="0" rtlCol="0" fromWordArt="0" anchor="ctr" anchorCtr="0" forceAA="0" compatLnSpc="1">
            <a:prstTxWarp prst="textNoShape">
              <a:avLst/>
            </a:prstTxWarp>
            <a:noAutofit/>
          </a:bodyPr>
          <a:lstStyle/>
          <a:p>
            <a:pPr algn="l" defTabSz="951028" fontAlgn="base">
              <a:lnSpc>
                <a:spcPct val="90000"/>
              </a:lnSpc>
              <a:spcBef>
                <a:spcPct val="0"/>
              </a:spcBef>
              <a:spcAft>
                <a:spcPct val="0"/>
              </a:spcAft>
            </a:pPr>
            <a:endParaRPr lang="en-US" sz="408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 name="Title 3">
            <a:extLst>
              <a:ext uri="{FF2B5EF4-FFF2-40B4-BE49-F238E27FC236}">
                <a16:creationId xmlns:a16="http://schemas.microsoft.com/office/drawing/2014/main" id="{828645F7-4025-480F-B6AB-B6D3F3865C1F}"/>
              </a:ext>
            </a:extLst>
          </p:cNvPr>
          <p:cNvSpPr>
            <a:spLocks noGrp="1"/>
          </p:cNvSpPr>
          <p:nvPr>
            <p:ph type="title"/>
          </p:nvPr>
        </p:nvSpPr>
        <p:spPr>
          <a:xfrm>
            <a:off x="0" y="15029"/>
            <a:ext cx="12434888" cy="917575"/>
          </a:xfrm>
        </p:spPr>
        <p:txBody>
          <a:bodyPr lIns="365760" anchor="ctr" anchorCtr="0"/>
          <a:lstStyle>
            <a:lvl1pPr>
              <a:defRPr sz="4080">
                <a:solidFill>
                  <a:schemeClr val="bg1"/>
                </a:solidFill>
              </a:defRPr>
            </a:lvl1pPr>
          </a:lstStyle>
          <a:p>
            <a:r>
              <a:rPr lang="en-US"/>
              <a:t>Click to edit Master title style</a:t>
            </a:r>
          </a:p>
        </p:txBody>
      </p:sp>
    </p:spTree>
    <p:extLst>
      <p:ext uri="{BB962C8B-B14F-4D97-AF65-F5344CB8AC3E}">
        <p14:creationId xmlns:p14="http://schemas.microsoft.com/office/powerpoint/2010/main" val="264478791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E81815-067F-410F-974E-BB8E848F4BF3}"/>
              </a:ext>
            </a:extLst>
          </p:cNvPr>
          <p:cNvSpPr/>
          <p:nvPr userDrawn="1"/>
        </p:nvSpPr>
        <p:spPr bwMode="auto">
          <a:xfrm>
            <a:off x="0" y="0"/>
            <a:ext cx="12434888" cy="932603"/>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73041" tIns="149217" rIns="186521" bIns="149217" numCol="1" spcCol="0" rtlCol="0" fromWordArt="0" anchor="ctr" anchorCtr="0" forceAA="0" compatLnSpc="1">
            <a:prstTxWarp prst="textNoShape">
              <a:avLst/>
            </a:prstTxWarp>
            <a:noAutofit/>
          </a:bodyPr>
          <a:lstStyle/>
          <a:p>
            <a:pPr algn="l" defTabSz="951028" fontAlgn="base">
              <a:lnSpc>
                <a:spcPct val="90000"/>
              </a:lnSpc>
              <a:spcBef>
                <a:spcPct val="0"/>
              </a:spcBef>
              <a:spcAft>
                <a:spcPct val="0"/>
              </a:spcAft>
            </a:pPr>
            <a:endParaRPr lang="en-US" sz="408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 name="Title 3">
            <a:extLst>
              <a:ext uri="{FF2B5EF4-FFF2-40B4-BE49-F238E27FC236}">
                <a16:creationId xmlns:a16="http://schemas.microsoft.com/office/drawing/2014/main" id="{828645F7-4025-480F-B6AB-B6D3F3865C1F}"/>
              </a:ext>
            </a:extLst>
          </p:cNvPr>
          <p:cNvSpPr>
            <a:spLocks noGrp="1"/>
          </p:cNvSpPr>
          <p:nvPr>
            <p:ph type="title"/>
          </p:nvPr>
        </p:nvSpPr>
        <p:spPr>
          <a:xfrm>
            <a:off x="0" y="15029"/>
            <a:ext cx="12434888" cy="917575"/>
          </a:xfrm>
        </p:spPr>
        <p:txBody>
          <a:bodyPr lIns="365760" anchor="ctr" anchorCtr="0"/>
          <a:lstStyle>
            <a:lvl1pPr>
              <a:defRPr sz="4080">
                <a:solidFill>
                  <a:schemeClr val="bg1"/>
                </a:solidFill>
              </a:defRPr>
            </a:lvl1pPr>
          </a:lstStyle>
          <a:p>
            <a:r>
              <a:rPr lang="en-US"/>
              <a:t>Click to edit Master title style</a:t>
            </a:r>
          </a:p>
        </p:txBody>
      </p:sp>
    </p:spTree>
    <p:extLst>
      <p:ext uri="{BB962C8B-B14F-4D97-AF65-F5344CB8AC3E}">
        <p14:creationId xmlns:p14="http://schemas.microsoft.com/office/powerpoint/2010/main" val="3160836617"/>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E81815-067F-410F-974E-BB8E848F4BF3}"/>
              </a:ext>
            </a:extLst>
          </p:cNvPr>
          <p:cNvSpPr/>
          <p:nvPr userDrawn="1"/>
        </p:nvSpPr>
        <p:spPr bwMode="auto">
          <a:xfrm>
            <a:off x="0" y="0"/>
            <a:ext cx="12434888" cy="932603"/>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7304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endParaRPr lang="en-US" sz="2448"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7542648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117121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14D0E07-D18D-4895-AF73-40F91FAC15A8}"/>
              </a:ext>
            </a:extLst>
          </p:cNvPr>
          <p:cNvGrpSpPr>
            <a:grpSpLocks noChangeAspect="1"/>
          </p:cNvGrpSpPr>
          <p:nvPr userDrawn="1"/>
        </p:nvGrpSpPr>
        <p:grpSpPr bwMode="black">
          <a:xfrm>
            <a:off x="445967" y="6458713"/>
            <a:ext cx="1433542" cy="307759"/>
            <a:chOff x="457200" y="1643393"/>
            <a:chExt cx="4492753" cy="964540"/>
          </a:xfrm>
        </p:grpSpPr>
        <p:pic>
          <p:nvPicPr>
            <p:cNvPr id="3" name="Picture 2">
              <a:extLst>
                <a:ext uri="{FF2B5EF4-FFF2-40B4-BE49-F238E27FC236}">
                  <a16:creationId xmlns:a16="http://schemas.microsoft.com/office/drawing/2014/main" id="{6D0B1254-D563-4ADD-897C-DBA15B3B3AA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4" name="Freeform 12">
              <a:extLst>
                <a:ext uri="{FF2B5EF4-FFF2-40B4-BE49-F238E27FC236}">
                  <a16:creationId xmlns:a16="http://schemas.microsoft.com/office/drawing/2014/main" id="{4DC3BAF1-5A2B-412D-8E5A-9928ECEB2DD7}"/>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89642" tIns="44821" rIns="89642" bIns="44821"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404387877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156145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4888"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03" y="1221158"/>
            <a:ext cx="11885682"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96247723"/>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04" y="6220609"/>
            <a:ext cx="4571416"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60630" y="479425"/>
            <a:ext cx="1451658" cy="310896"/>
          </a:xfrm>
          <a:prstGeom prst="rect">
            <a:avLst/>
          </a:prstGeom>
        </p:spPr>
      </p:pic>
    </p:spTree>
    <p:extLst>
      <p:ext uri="{BB962C8B-B14F-4D97-AF65-F5344CB8AC3E}">
        <p14:creationId xmlns:p14="http://schemas.microsoft.com/office/powerpoint/2010/main" val="8057367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03" y="1212851"/>
            <a:ext cx="11885684"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4889"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8273678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03" y="1212850"/>
            <a:ext cx="11885683" cy="2025170"/>
          </a:xfrm>
        </p:spPr>
        <p:txBody>
          <a:bodyPr>
            <a:spAutoFit/>
          </a:bodyPr>
          <a:lstStyle>
            <a:lvl1pPr>
              <a:defRPr sz="3600">
                <a:solidFill>
                  <a:srgbClr val="0078D7"/>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E81815-067F-410F-974E-BB8E848F4BF3}"/>
              </a:ext>
            </a:extLst>
          </p:cNvPr>
          <p:cNvSpPr/>
          <p:nvPr userDrawn="1"/>
        </p:nvSpPr>
        <p:spPr bwMode="auto">
          <a:xfrm>
            <a:off x="0" y="0"/>
            <a:ext cx="12434888" cy="9326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72988" tIns="149196" rIns="186494" bIns="149196" numCol="1" spcCol="0" rtlCol="0" fromWordArt="0" anchor="ctr" anchorCtr="0" forceAA="0" compatLnSpc="1">
            <a:prstTxWarp prst="textNoShape">
              <a:avLst/>
            </a:prstTxWarp>
            <a:noAutofit/>
          </a:bodyPr>
          <a:lstStyle/>
          <a:p>
            <a:pPr algn="l" defTabSz="950846" fontAlgn="base">
              <a:lnSpc>
                <a:spcPct val="90000"/>
              </a:lnSpc>
              <a:spcBef>
                <a:spcPct val="0"/>
              </a:spcBef>
              <a:spcAft>
                <a:spcPct val="0"/>
              </a:spcAft>
            </a:pPr>
            <a:endParaRPr lang="en-US" sz="408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 name="Title 3">
            <a:extLst>
              <a:ext uri="{FF2B5EF4-FFF2-40B4-BE49-F238E27FC236}">
                <a16:creationId xmlns:a16="http://schemas.microsoft.com/office/drawing/2014/main" id="{828645F7-4025-480F-B6AB-B6D3F3865C1F}"/>
              </a:ext>
            </a:extLst>
          </p:cNvPr>
          <p:cNvSpPr>
            <a:spLocks noGrp="1"/>
          </p:cNvSpPr>
          <p:nvPr>
            <p:ph type="title"/>
          </p:nvPr>
        </p:nvSpPr>
        <p:spPr>
          <a:xfrm>
            <a:off x="0" y="191303"/>
            <a:ext cx="12434888" cy="565027"/>
          </a:xfrm>
        </p:spPr>
        <p:txBody>
          <a:bodyPr lIns="365760" anchor="ctr" anchorCtr="0"/>
          <a:lstStyle>
            <a:lvl1pPr>
              <a:defRPr sz="4080">
                <a:solidFill>
                  <a:schemeClr val="bg1"/>
                </a:solidFill>
              </a:defRPr>
            </a:lvl1pPr>
          </a:lstStyle>
          <a:p>
            <a:r>
              <a:rPr lang="en-US"/>
              <a:t>Click to edit Master title style</a:t>
            </a:r>
          </a:p>
        </p:txBody>
      </p:sp>
    </p:spTree>
    <p:extLst>
      <p:ext uri="{BB962C8B-B14F-4D97-AF65-F5344CB8AC3E}">
        <p14:creationId xmlns:p14="http://schemas.microsoft.com/office/powerpoint/2010/main" val="1383420717"/>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03" y="1212851"/>
            <a:ext cx="11885684" cy="2308196"/>
          </a:xfrm>
        </p:spPr>
        <p:txBody>
          <a:bodyPr>
            <a:spAutoFit/>
          </a:bodyPr>
          <a:lstStyle>
            <a:lvl1pPr>
              <a:defRPr sz="359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8219663"/>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079" y="960439"/>
            <a:ext cx="760315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10509862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Event Title 1">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1E0B2C-776D-492F-ADF0-E4E62E8264A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1"/>
            <a:ext cx="12465046" cy="6994525"/>
          </a:xfrm>
          <a:prstGeom prst="rect">
            <a:avLst/>
          </a:prstGeom>
        </p:spPr>
      </p:pic>
      <p:sp>
        <p:nvSpPr>
          <p:cNvPr id="4" name="Rectangle 3">
            <a:extLst>
              <a:ext uri="{FF2B5EF4-FFF2-40B4-BE49-F238E27FC236}">
                <a16:creationId xmlns:a16="http://schemas.microsoft.com/office/drawing/2014/main" id="{AFFA058D-0079-44D3-A884-D138C25A49B7}"/>
              </a:ext>
            </a:extLst>
          </p:cNvPr>
          <p:cNvSpPr/>
          <p:nvPr userDrawn="1"/>
        </p:nvSpPr>
        <p:spPr bwMode="auto">
          <a:xfrm>
            <a:off x="1" y="1"/>
            <a:ext cx="8960293" cy="6994525"/>
          </a:xfrm>
          <a:prstGeom prst="rect">
            <a:avLst/>
          </a:prstGeom>
          <a:gradFill flip="none" rotWithShape="1">
            <a:gsLst>
              <a:gs pos="44000">
                <a:srgbClr val="000000">
                  <a:alpha val="48000"/>
                </a:srgbClr>
              </a:gs>
              <a:gs pos="0">
                <a:srgbClr val="000000">
                  <a:alpha val="73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7" tIns="146285" rIns="182857" bIns="146285"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6"/>
          <p:cNvSpPr>
            <a:spLocks noGrp="1"/>
          </p:cNvSpPr>
          <p:nvPr>
            <p:ph type="body" sz="quarter" idx="12" hasCustomPrompt="1"/>
          </p:nvPr>
        </p:nvSpPr>
        <p:spPr>
          <a:xfrm>
            <a:off x="246441" y="4608887"/>
            <a:ext cx="6385403" cy="1040285"/>
          </a:xfrm>
        </p:spPr>
        <p:txBody>
          <a:bodyPr anchor="t"/>
          <a:lstStyle>
            <a:lvl1pPr marL="0" indent="0">
              <a:buNone/>
              <a:defRPr sz="2400">
                <a:solidFill>
                  <a:schemeClr val="bg1"/>
                </a:solidFill>
              </a:defRPr>
            </a:lvl1pPr>
            <a:lvl5pPr>
              <a:defRPr/>
            </a:lvl5pPr>
          </a:lstStyle>
          <a:p>
            <a:pPr lvl="0"/>
            <a:r>
              <a:rPr lang="en-US"/>
              <a:t>Speaker Name</a:t>
            </a:r>
          </a:p>
          <a:p>
            <a:pPr lvl="0"/>
            <a:r>
              <a:rPr lang="en-US"/>
              <a:t>Date</a:t>
            </a:r>
          </a:p>
        </p:txBody>
      </p:sp>
      <p:sp>
        <p:nvSpPr>
          <p:cNvPr id="23" name="Text Placeholder 6"/>
          <p:cNvSpPr>
            <a:spLocks noGrp="1"/>
          </p:cNvSpPr>
          <p:nvPr>
            <p:ph type="body" sz="quarter" idx="13" hasCustomPrompt="1"/>
          </p:nvPr>
        </p:nvSpPr>
        <p:spPr>
          <a:xfrm>
            <a:off x="231860" y="2125662"/>
            <a:ext cx="6400877" cy="2162944"/>
          </a:xfrm>
        </p:spPr>
        <p:txBody>
          <a:bodyPr anchor="b"/>
          <a:lstStyle>
            <a:lvl1pPr marL="0" indent="0">
              <a:buNone/>
              <a:defRPr lang="en-US" sz="4399" kern="1200" spc="0" baseline="0" dirty="0">
                <a:solidFill>
                  <a:schemeClr val="bg1"/>
                </a:solidFill>
                <a:latin typeface="+mj-lt"/>
                <a:ea typeface="+mn-ea"/>
                <a:cs typeface="+mn-cs"/>
              </a:defRPr>
            </a:lvl1pPr>
            <a:lvl5pPr>
              <a:defRPr/>
            </a:lvl5pPr>
          </a:lstStyle>
          <a:p>
            <a:pPr marL="0" marR="0" lvl="0" indent="0" algn="l" defTabSz="932470" rtl="0" eaLnBrk="1" fontAlgn="auto" latinLnBrk="0" hangingPunct="1">
              <a:lnSpc>
                <a:spcPct val="95000"/>
              </a:lnSpc>
              <a:spcBef>
                <a:spcPts val="0"/>
              </a:spcBef>
              <a:spcAft>
                <a:spcPts val="1199"/>
              </a:spcAft>
              <a:buClrTx/>
              <a:buSzPct val="90000"/>
              <a:buFont typeface="Arial" pitchFamily="34" charset="0"/>
              <a:buNone/>
              <a:tabLst/>
            </a:pPr>
            <a:r>
              <a:rPr lang="en-US"/>
              <a:t>Presentation Title Here</a:t>
            </a:r>
          </a:p>
        </p:txBody>
      </p:sp>
      <p:pic>
        <p:nvPicPr>
          <p:cNvPr id="19" name="Picture 18">
            <a:extLst>
              <a:ext uri="{FF2B5EF4-FFF2-40B4-BE49-F238E27FC236}">
                <a16:creationId xmlns:a16="http://schemas.microsoft.com/office/drawing/2014/main" id="{7ADCFDCD-A210-4674-963D-EC1B95685E7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8739" y="248393"/>
            <a:ext cx="1661607" cy="611290"/>
          </a:xfrm>
          <a:prstGeom prst="rect">
            <a:avLst/>
          </a:prstGeom>
        </p:spPr>
      </p:pic>
    </p:spTree>
    <p:extLst>
      <p:ext uri="{BB962C8B-B14F-4D97-AF65-F5344CB8AC3E}">
        <p14:creationId xmlns:p14="http://schemas.microsoft.com/office/powerpoint/2010/main" val="394681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Event Title 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1E0B2C-776D-492F-ADF0-E4E62E8264A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7938"/>
            <a:ext cx="12439934" cy="6994525"/>
          </a:xfrm>
          <a:prstGeom prst="rect">
            <a:avLst/>
          </a:prstGeom>
        </p:spPr>
      </p:pic>
      <p:sp>
        <p:nvSpPr>
          <p:cNvPr id="4" name="Rectangle 3">
            <a:extLst>
              <a:ext uri="{FF2B5EF4-FFF2-40B4-BE49-F238E27FC236}">
                <a16:creationId xmlns:a16="http://schemas.microsoft.com/office/drawing/2014/main" id="{AFFA058D-0079-44D3-A884-D138C25A49B7}"/>
              </a:ext>
            </a:extLst>
          </p:cNvPr>
          <p:cNvSpPr/>
          <p:nvPr userDrawn="1"/>
        </p:nvSpPr>
        <p:spPr bwMode="auto">
          <a:xfrm>
            <a:off x="1" y="1"/>
            <a:ext cx="9950767" cy="6994525"/>
          </a:xfrm>
          <a:prstGeom prst="rect">
            <a:avLst/>
          </a:prstGeom>
          <a:gradFill flip="none" rotWithShape="1">
            <a:gsLst>
              <a:gs pos="46000">
                <a:srgbClr val="000000">
                  <a:alpha val="63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7" tIns="146285" rIns="182857" bIns="146285"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6"/>
          <p:cNvSpPr>
            <a:spLocks noGrp="1"/>
          </p:cNvSpPr>
          <p:nvPr>
            <p:ph type="body" sz="quarter" idx="12" hasCustomPrompt="1"/>
          </p:nvPr>
        </p:nvSpPr>
        <p:spPr>
          <a:xfrm>
            <a:off x="246441" y="4608887"/>
            <a:ext cx="6385403" cy="1040285"/>
          </a:xfrm>
        </p:spPr>
        <p:txBody>
          <a:bodyPr anchor="t"/>
          <a:lstStyle>
            <a:lvl1pPr marL="0" indent="0">
              <a:buNone/>
              <a:defRPr sz="2400">
                <a:solidFill>
                  <a:schemeClr val="bg1"/>
                </a:solidFill>
              </a:defRPr>
            </a:lvl1pPr>
            <a:lvl5pPr>
              <a:defRPr/>
            </a:lvl5pPr>
          </a:lstStyle>
          <a:p>
            <a:pPr lvl="0"/>
            <a:r>
              <a:rPr lang="en-US"/>
              <a:t>Speaker Name</a:t>
            </a:r>
          </a:p>
          <a:p>
            <a:pPr lvl="0"/>
            <a:r>
              <a:rPr lang="en-US"/>
              <a:t>Date</a:t>
            </a:r>
          </a:p>
        </p:txBody>
      </p:sp>
      <p:sp>
        <p:nvSpPr>
          <p:cNvPr id="23" name="Text Placeholder 6"/>
          <p:cNvSpPr>
            <a:spLocks noGrp="1"/>
          </p:cNvSpPr>
          <p:nvPr>
            <p:ph type="body" sz="quarter" idx="13" hasCustomPrompt="1"/>
          </p:nvPr>
        </p:nvSpPr>
        <p:spPr>
          <a:xfrm>
            <a:off x="231860" y="2125662"/>
            <a:ext cx="6400877" cy="2162944"/>
          </a:xfrm>
        </p:spPr>
        <p:txBody>
          <a:bodyPr anchor="b"/>
          <a:lstStyle>
            <a:lvl1pPr marL="0" indent="0">
              <a:buNone/>
              <a:defRPr lang="en-US" sz="4399" kern="1200" spc="0" baseline="0" dirty="0">
                <a:solidFill>
                  <a:schemeClr val="bg1"/>
                </a:solidFill>
                <a:latin typeface="+mj-lt"/>
                <a:ea typeface="+mn-ea"/>
                <a:cs typeface="+mn-cs"/>
              </a:defRPr>
            </a:lvl1pPr>
            <a:lvl5pPr>
              <a:defRPr/>
            </a:lvl5pPr>
          </a:lstStyle>
          <a:p>
            <a:pPr marL="0" marR="0" lvl="0" indent="0" algn="l" defTabSz="932470" rtl="0" eaLnBrk="1" fontAlgn="auto" latinLnBrk="0" hangingPunct="1">
              <a:lnSpc>
                <a:spcPct val="95000"/>
              </a:lnSpc>
              <a:spcBef>
                <a:spcPts val="0"/>
              </a:spcBef>
              <a:spcAft>
                <a:spcPts val="1199"/>
              </a:spcAft>
              <a:buClrTx/>
              <a:buSzPct val="90000"/>
              <a:buFont typeface="Arial" pitchFamily="34" charset="0"/>
              <a:buNone/>
              <a:tabLst/>
            </a:pPr>
            <a:r>
              <a:rPr lang="en-US"/>
              <a:t>Presentation Title Here</a:t>
            </a:r>
          </a:p>
        </p:txBody>
      </p:sp>
      <p:pic>
        <p:nvPicPr>
          <p:cNvPr id="19" name="Picture 18">
            <a:extLst>
              <a:ext uri="{FF2B5EF4-FFF2-40B4-BE49-F238E27FC236}">
                <a16:creationId xmlns:a16="http://schemas.microsoft.com/office/drawing/2014/main" id="{7ADCFDCD-A210-4674-963D-EC1B95685E7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8739" y="248393"/>
            <a:ext cx="1661607" cy="611290"/>
          </a:xfrm>
          <a:prstGeom prst="rect">
            <a:avLst/>
          </a:prstGeom>
        </p:spPr>
      </p:pic>
      <p:pic>
        <p:nvPicPr>
          <p:cNvPr id="6" name="Picture 5">
            <a:extLst>
              <a:ext uri="{FF2B5EF4-FFF2-40B4-BE49-F238E27FC236}">
                <a16:creationId xmlns:a16="http://schemas.microsoft.com/office/drawing/2014/main" id="{00DFD317-5BA3-438A-B299-DBB19373E362}"/>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74434" y="1035729"/>
            <a:ext cx="3428730" cy="1171114"/>
          </a:xfrm>
          <a:prstGeom prst="rect">
            <a:avLst/>
          </a:prstGeom>
        </p:spPr>
      </p:pic>
    </p:spTree>
    <p:extLst>
      <p:ext uri="{BB962C8B-B14F-4D97-AF65-F5344CB8AC3E}">
        <p14:creationId xmlns:p14="http://schemas.microsoft.com/office/powerpoint/2010/main" val="635779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Event Title 3">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1E0B2C-776D-492F-ADF0-E4E62E8264A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7938"/>
            <a:ext cx="12434888" cy="6994525"/>
          </a:xfrm>
          <a:prstGeom prst="rect">
            <a:avLst/>
          </a:prstGeom>
        </p:spPr>
      </p:pic>
      <p:sp>
        <p:nvSpPr>
          <p:cNvPr id="4" name="Rectangle 3">
            <a:extLst>
              <a:ext uri="{FF2B5EF4-FFF2-40B4-BE49-F238E27FC236}">
                <a16:creationId xmlns:a16="http://schemas.microsoft.com/office/drawing/2014/main" id="{AFFA058D-0079-44D3-A884-D138C25A49B7}"/>
              </a:ext>
            </a:extLst>
          </p:cNvPr>
          <p:cNvSpPr/>
          <p:nvPr userDrawn="1"/>
        </p:nvSpPr>
        <p:spPr bwMode="auto">
          <a:xfrm>
            <a:off x="1" y="1"/>
            <a:ext cx="9950767" cy="6994525"/>
          </a:xfrm>
          <a:prstGeom prst="rect">
            <a:avLst/>
          </a:prstGeom>
          <a:gradFill flip="none" rotWithShape="1">
            <a:gsLst>
              <a:gs pos="46000">
                <a:srgbClr val="000000">
                  <a:alpha val="63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7" tIns="146285" rIns="182857" bIns="146285"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6"/>
          <p:cNvSpPr>
            <a:spLocks noGrp="1"/>
          </p:cNvSpPr>
          <p:nvPr>
            <p:ph type="body" sz="quarter" idx="12" hasCustomPrompt="1"/>
          </p:nvPr>
        </p:nvSpPr>
        <p:spPr>
          <a:xfrm>
            <a:off x="246441" y="4608887"/>
            <a:ext cx="6385403" cy="1040285"/>
          </a:xfrm>
        </p:spPr>
        <p:txBody>
          <a:bodyPr anchor="t"/>
          <a:lstStyle>
            <a:lvl1pPr marL="0" indent="0">
              <a:buNone/>
              <a:defRPr sz="2400">
                <a:solidFill>
                  <a:schemeClr val="bg1"/>
                </a:solidFill>
              </a:defRPr>
            </a:lvl1pPr>
            <a:lvl5pPr>
              <a:defRPr/>
            </a:lvl5pPr>
          </a:lstStyle>
          <a:p>
            <a:pPr lvl="0"/>
            <a:r>
              <a:rPr lang="en-US"/>
              <a:t>Speaker Name</a:t>
            </a:r>
          </a:p>
          <a:p>
            <a:pPr lvl="0"/>
            <a:r>
              <a:rPr lang="en-US"/>
              <a:t>Date</a:t>
            </a:r>
          </a:p>
        </p:txBody>
      </p:sp>
      <p:sp>
        <p:nvSpPr>
          <p:cNvPr id="23" name="Text Placeholder 6"/>
          <p:cNvSpPr>
            <a:spLocks noGrp="1"/>
          </p:cNvSpPr>
          <p:nvPr>
            <p:ph type="body" sz="quarter" idx="13" hasCustomPrompt="1"/>
          </p:nvPr>
        </p:nvSpPr>
        <p:spPr>
          <a:xfrm>
            <a:off x="231860" y="2125662"/>
            <a:ext cx="6400877" cy="2162944"/>
          </a:xfrm>
        </p:spPr>
        <p:txBody>
          <a:bodyPr anchor="b"/>
          <a:lstStyle>
            <a:lvl1pPr marL="0" indent="0">
              <a:buNone/>
              <a:defRPr lang="en-US" sz="4399" kern="1200" spc="0" baseline="0" dirty="0">
                <a:solidFill>
                  <a:schemeClr val="bg1"/>
                </a:solidFill>
                <a:latin typeface="+mj-lt"/>
                <a:ea typeface="+mn-ea"/>
                <a:cs typeface="+mn-cs"/>
              </a:defRPr>
            </a:lvl1pPr>
            <a:lvl5pPr>
              <a:defRPr/>
            </a:lvl5pPr>
          </a:lstStyle>
          <a:p>
            <a:pPr marL="0" marR="0" lvl="0" indent="0" algn="l" defTabSz="932470" rtl="0" eaLnBrk="1" fontAlgn="auto" latinLnBrk="0" hangingPunct="1">
              <a:lnSpc>
                <a:spcPct val="95000"/>
              </a:lnSpc>
              <a:spcBef>
                <a:spcPts val="0"/>
              </a:spcBef>
              <a:spcAft>
                <a:spcPts val="1199"/>
              </a:spcAft>
              <a:buClrTx/>
              <a:buSzPct val="90000"/>
              <a:buFont typeface="Arial" pitchFamily="34" charset="0"/>
              <a:buNone/>
              <a:tabLst/>
            </a:pPr>
            <a:r>
              <a:rPr lang="en-US"/>
              <a:t>Presentation Title Here</a:t>
            </a:r>
          </a:p>
        </p:txBody>
      </p:sp>
      <p:pic>
        <p:nvPicPr>
          <p:cNvPr id="19" name="Picture 18">
            <a:extLst>
              <a:ext uri="{FF2B5EF4-FFF2-40B4-BE49-F238E27FC236}">
                <a16:creationId xmlns:a16="http://schemas.microsoft.com/office/drawing/2014/main" id="{7ADCFDCD-A210-4674-963D-EC1B95685E7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8739" y="248393"/>
            <a:ext cx="1661607" cy="611290"/>
          </a:xfrm>
          <a:prstGeom prst="rect">
            <a:avLst/>
          </a:prstGeom>
        </p:spPr>
      </p:pic>
    </p:spTree>
    <p:extLst>
      <p:ext uri="{BB962C8B-B14F-4D97-AF65-F5344CB8AC3E}">
        <p14:creationId xmlns:p14="http://schemas.microsoft.com/office/powerpoint/2010/main" val="4014627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onfidentiality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Confidentiality slide</a:t>
            </a:r>
          </a:p>
        </p:txBody>
      </p:sp>
      <p:grpSp>
        <p:nvGrpSpPr>
          <p:cNvPr id="20" name="Group 19">
            <a:extLst>
              <a:ext uri="{FF2B5EF4-FFF2-40B4-BE49-F238E27FC236}">
                <a16:creationId xmlns:a16="http://schemas.microsoft.com/office/drawing/2014/main" id="{78E81F66-18BE-4E57-938C-9EDF97006F22}"/>
              </a:ext>
            </a:extLst>
          </p:cNvPr>
          <p:cNvGrpSpPr/>
          <p:nvPr userDrawn="1"/>
        </p:nvGrpSpPr>
        <p:grpSpPr>
          <a:xfrm>
            <a:off x="1053979" y="2214881"/>
            <a:ext cx="1587307" cy="1381916"/>
            <a:chOff x="873078" y="2214881"/>
            <a:chExt cx="1587510" cy="1381916"/>
          </a:xfrm>
        </p:grpSpPr>
        <p:sp>
          <p:nvSpPr>
            <p:cNvPr id="6" name="camera"/>
            <p:cNvSpPr>
              <a:spLocks noChangeAspect="1" noEditPoints="1"/>
            </p:cNvSpPr>
            <p:nvPr userDrawn="1"/>
          </p:nvSpPr>
          <p:spPr bwMode="auto">
            <a:xfrm>
              <a:off x="873078" y="2214881"/>
              <a:ext cx="1248634" cy="997857"/>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gradFill>
              </a:endParaRPr>
            </a:p>
          </p:txBody>
        </p:sp>
        <p:sp>
          <p:nvSpPr>
            <p:cNvPr id="9" name="Multiplication Sign 8"/>
            <p:cNvSpPr/>
            <p:nvPr userDrawn="1"/>
          </p:nvSpPr>
          <p:spPr bwMode="auto">
            <a:xfrm>
              <a:off x="1782834" y="2919046"/>
              <a:ext cx="677754" cy="677751"/>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1" name="Group 20">
            <a:extLst>
              <a:ext uri="{FF2B5EF4-FFF2-40B4-BE49-F238E27FC236}">
                <a16:creationId xmlns:a16="http://schemas.microsoft.com/office/drawing/2014/main" id="{A42996B6-D0B4-45A1-9261-8AEA3C29AB4A}"/>
              </a:ext>
            </a:extLst>
          </p:cNvPr>
          <p:cNvGrpSpPr/>
          <p:nvPr userDrawn="1"/>
        </p:nvGrpSpPr>
        <p:grpSpPr>
          <a:xfrm>
            <a:off x="3757215" y="2160262"/>
            <a:ext cx="1025412" cy="1444480"/>
            <a:chOff x="3751290" y="2160262"/>
            <a:chExt cx="1025543" cy="1444480"/>
          </a:xfrm>
        </p:grpSpPr>
        <p:sp>
          <p:nvSpPr>
            <p:cNvPr id="4" name="phone"/>
            <p:cNvSpPr>
              <a:spLocks noChangeAspect="1" noEditPoints="1"/>
            </p:cNvSpPr>
            <p:nvPr userDrawn="1"/>
          </p:nvSpPr>
          <p:spPr bwMode="auto">
            <a:xfrm>
              <a:off x="3751290" y="2160262"/>
              <a:ext cx="701279" cy="1122985"/>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sp>
          <p:nvSpPr>
            <p:cNvPr id="10" name="Multiplication Sign 9"/>
            <p:cNvSpPr/>
            <p:nvPr userDrawn="1"/>
          </p:nvSpPr>
          <p:spPr bwMode="auto">
            <a:xfrm>
              <a:off x="4099079" y="2926991"/>
              <a:ext cx="677754" cy="677751"/>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3" name="Group 22">
            <a:extLst>
              <a:ext uri="{FF2B5EF4-FFF2-40B4-BE49-F238E27FC236}">
                <a16:creationId xmlns:a16="http://schemas.microsoft.com/office/drawing/2014/main" id="{967B9B47-9837-457E-871B-E5D78142EEE5}"/>
              </a:ext>
            </a:extLst>
          </p:cNvPr>
          <p:cNvGrpSpPr/>
          <p:nvPr userDrawn="1"/>
        </p:nvGrpSpPr>
        <p:grpSpPr>
          <a:xfrm>
            <a:off x="5898556" y="2120300"/>
            <a:ext cx="1987751" cy="1490256"/>
            <a:chOff x="6335962" y="2120300"/>
            <a:chExt cx="1988005" cy="1490256"/>
          </a:xfrm>
        </p:grpSpPr>
        <p:sp>
          <p:nvSpPr>
            <p:cNvPr id="5" name="tablet_2"/>
            <p:cNvSpPr>
              <a:spLocks noChangeAspect="1" noEditPoints="1"/>
            </p:cNvSpPr>
            <p:nvPr userDrawn="1"/>
          </p:nvSpPr>
          <p:spPr bwMode="auto">
            <a:xfrm>
              <a:off x="6335962" y="2120300"/>
              <a:ext cx="1658042" cy="1214531"/>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sp>
          <p:nvSpPr>
            <p:cNvPr id="11" name="Multiplication Sign 10"/>
            <p:cNvSpPr/>
            <p:nvPr userDrawn="1"/>
          </p:nvSpPr>
          <p:spPr bwMode="auto">
            <a:xfrm>
              <a:off x="7646213" y="2932805"/>
              <a:ext cx="677754" cy="677751"/>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a:extLst>
              <a:ext uri="{FF2B5EF4-FFF2-40B4-BE49-F238E27FC236}">
                <a16:creationId xmlns:a16="http://schemas.microsoft.com/office/drawing/2014/main" id="{2438E0D6-2E6D-4DE6-BEE3-12184AC40FA2}"/>
              </a:ext>
            </a:extLst>
          </p:cNvPr>
          <p:cNvGrpSpPr/>
          <p:nvPr userDrawn="1"/>
        </p:nvGrpSpPr>
        <p:grpSpPr>
          <a:xfrm>
            <a:off x="9002234" y="2088587"/>
            <a:ext cx="2378674" cy="1526582"/>
            <a:chOff x="9742220" y="2088587"/>
            <a:chExt cx="2378978" cy="1526582"/>
          </a:xfrm>
        </p:grpSpPr>
        <p:sp>
          <p:nvSpPr>
            <p:cNvPr id="3" name="laptop"/>
            <p:cNvSpPr>
              <a:spLocks noChangeAspect="1" noEditPoints="1"/>
            </p:cNvSpPr>
            <p:nvPr userDrawn="1"/>
          </p:nvSpPr>
          <p:spPr bwMode="auto">
            <a:xfrm>
              <a:off x="9742220" y="2088587"/>
              <a:ext cx="2101406" cy="1251030"/>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800">
                <a:gradFill>
                  <a:gsLst>
                    <a:gs pos="0">
                      <a:srgbClr val="505050"/>
                    </a:gs>
                    <a:gs pos="100000">
                      <a:srgbClr val="505050"/>
                    </a:gs>
                  </a:gsLst>
                </a:gradFill>
              </a:endParaRPr>
            </a:p>
          </p:txBody>
        </p:sp>
        <p:sp>
          <p:nvSpPr>
            <p:cNvPr id="13" name="Multiplication Sign 12"/>
            <p:cNvSpPr/>
            <p:nvPr userDrawn="1"/>
          </p:nvSpPr>
          <p:spPr bwMode="auto">
            <a:xfrm>
              <a:off x="11443445" y="2937417"/>
              <a:ext cx="677753" cy="677752"/>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133463" y="4338136"/>
            <a:ext cx="12167997" cy="1671227"/>
          </a:xfrm>
          <a:prstGeom prst="rect">
            <a:avLst/>
          </a:prstGeom>
          <a:noFill/>
        </p:spPr>
        <p:txBody>
          <a:bodyPr wrap="none" lIns="182857" tIns="146285" rIns="182857" bIns="146285" rtlCol="0" anchor="ctr">
            <a:spAutoFit/>
          </a:bodyPr>
          <a:lstStyle/>
          <a:p>
            <a:pPr algn="ctr">
              <a:lnSpc>
                <a:spcPct val="90000"/>
              </a:lnSpc>
              <a:spcBef>
                <a:spcPts val="1200"/>
              </a:spcBef>
              <a:spcAft>
                <a:spcPts val="600"/>
              </a:spcAft>
            </a:pPr>
            <a:r>
              <a:rPr lang="en-US" sz="2200" b="1">
                <a:gradFill>
                  <a:gsLst>
                    <a:gs pos="2917">
                      <a:schemeClr val="tx1"/>
                    </a:gs>
                    <a:gs pos="30000">
                      <a:schemeClr val="tx1"/>
                    </a:gs>
                  </a:gsLst>
                  <a:lin ang="5400000" scaled="0"/>
                </a:gradFill>
              </a:rPr>
              <a:t>Architect Boot Camp </a:t>
            </a:r>
            <a:r>
              <a:rPr lang="en-US" sz="2200">
                <a:gradFill>
                  <a:gsLst>
                    <a:gs pos="2917">
                      <a:schemeClr val="tx1"/>
                    </a:gs>
                    <a:gs pos="30000">
                      <a:schemeClr val="tx1"/>
                    </a:gs>
                  </a:gsLst>
                  <a:lin ang="5400000" scaled="0"/>
                </a:gradFill>
              </a:rPr>
              <a:t>content is Microsoft Confidential </a:t>
            </a:r>
          </a:p>
          <a:p>
            <a:pPr algn="ctr">
              <a:lnSpc>
                <a:spcPct val="90000"/>
              </a:lnSpc>
              <a:spcBef>
                <a:spcPts val="1200"/>
              </a:spcBef>
              <a:spcAft>
                <a:spcPts val="600"/>
              </a:spcAft>
            </a:pPr>
            <a:r>
              <a:rPr lang="en-US" sz="2200">
                <a:gradFill>
                  <a:gsLst>
                    <a:gs pos="2917">
                      <a:schemeClr val="tx1"/>
                    </a:gs>
                    <a:gs pos="30000">
                      <a:schemeClr val="tx1"/>
                    </a:gs>
                  </a:gsLst>
                  <a:lin ang="5400000" scaled="0"/>
                </a:gradFill>
              </a:rPr>
              <a:t>DO NOT post </a:t>
            </a:r>
            <a:r>
              <a:rPr lang="en-US" sz="2200" b="1">
                <a:gradFill>
                  <a:gsLst>
                    <a:gs pos="2917">
                      <a:schemeClr val="tx1"/>
                    </a:gs>
                    <a:gs pos="30000">
                      <a:schemeClr val="tx1"/>
                    </a:gs>
                  </a:gsLst>
                  <a:lin ang="5400000" scaled="0"/>
                </a:gradFill>
              </a:rPr>
              <a:t>Architect Boot Camp</a:t>
            </a:r>
            <a:r>
              <a:rPr lang="en-US" sz="2200">
                <a:gradFill>
                  <a:gsLst>
                    <a:gs pos="2917">
                      <a:schemeClr val="tx1"/>
                    </a:gs>
                    <a:gs pos="30000">
                      <a:schemeClr val="tx1"/>
                    </a:gs>
                  </a:gsLst>
                  <a:lin ang="5400000" scaled="0"/>
                </a:gradFill>
              </a:rPr>
              <a:t> content to any blogs or external websites</a:t>
            </a:r>
          </a:p>
          <a:p>
            <a:pPr algn="ctr">
              <a:lnSpc>
                <a:spcPct val="90000"/>
              </a:lnSpc>
              <a:spcBef>
                <a:spcPts val="1200"/>
              </a:spcBef>
              <a:spcAft>
                <a:spcPts val="600"/>
              </a:spcAft>
            </a:pPr>
            <a:r>
              <a:rPr lang="en-US" sz="2200">
                <a:gradFill>
                  <a:gsLst>
                    <a:gs pos="2917">
                      <a:schemeClr val="tx1"/>
                    </a:gs>
                    <a:gs pos="30000">
                      <a:schemeClr val="tx1"/>
                    </a:gs>
                  </a:gsLst>
                  <a:lin ang="5400000" scaled="0"/>
                </a:gradFill>
              </a:rPr>
              <a:t>DO NOT take photos or video of sessions or slides throughout the </a:t>
            </a:r>
            <a:r>
              <a:rPr lang="en-US" sz="2200" b="1">
                <a:gradFill>
                  <a:gsLst>
                    <a:gs pos="2917">
                      <a:schemeClr val="tx1"/>
                    </a:gs>
                    <a:gs pos="30000">
                      <a:schemeClr val="tx1"/>
                    </a:gs>
                  </a:gsLst>
                  <a:lin ang="5400000" scaled="0"/>
                </a:gradFill>
              </a:rPr>
              <a:t>Architect Boot Camp</a:t>
            </a:r>
            <a:r>
              <a:rPr lang="en-US" sz="2200">
                <a:gradFill>
                  <a:gsLst>
                    <a:gs pos="2917">
                      <a:schemeClr val="tx1"/>
                    </a:gs>
                    <a:gs pos="30000">
                      <a:schemeClr val="tx1"/>
                    </a:gs>
                  </a:gsLst>
                  <a:lin ang="5400000" scaled="0"/>
                </a:gradFill>
              </a:rPr>
              <a:t> event</a:t>
            </a:r>
          </a:p>
        </p:txBody>
      </p:sp>
    </p:spTree>
    <p:extLst>
      <p:ext uri="{BB962C8B-B14F-4D97-AF65-F5344CB8AC3E}">
        <p14:creationId xmlns:p14="http://schemas.microsoft.com/office/powerpoint/2010/main" val="4054311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6" name="Text Placeholder 5"/>
          <p:cNvSpPr>
            <a:spLocks noGrp="1"/>
          </p:cNvSpPr>
          <p:nvPr>
            <p:ph type="body" sz="quarter" idx="10"/>
          </p:nvPr>
        </p:nvSpPr>
        <p:spPr>
          <a:xfrm>
            <a:off x="270172" y="1212850"/>
            <a:ext cx="11885683" cy="2496068"/>
          </a:xfrm>
        </p:spPr>
        <p:txBody>
          <a:bodyPr/>
          <a:lstStyle>
            <a:lvl1pPr marL="0" indent="0">
              <a:lnSpc>
                <a:spcPct val="100000"/>
              </a:lnSpc>
              <a:buNone/>
              <a:defRPr>
                <a:solidFill>
                  <a:schemeClr val="tx1"/>
                </a:solidFill>
              </a:defRPr>
            </a:lvl1pPr>
            <a:lvl2pPr marL="0" indent="0">
              <a:lnSpc>
                <a:spcPct val="100000"/>
              </a:lnSpc>
              <a:buFontTx/>
              <a:buNone/>
              <a:defRPr sz="1600">
                <a:solidFill>
                  <a:schemeClr val="tx1"/>
                </a:solidFill>
              </a:defRPr>
            </a:lvl2pPr>
            <a:lvl3pPr marL="228534" indent="0">
              <a:lnSpc>
                <a:spcPct val="100000"/>
              </a:lnSpc>
              <a:buNone/>
              <a:defRPr sz="1600">
                <a:solidFill>
                  <a:schemeClr val="tx1"/>
                </a:solidFill>
              </a:defRPr>
            </a:lvl3pPr>
            <a:lvl4pPr marL="457066" indent="0">
              <a:lnSpc>
                <a:spcPct val="100000"/>
              </a:lnSpc>
              <a:buNone/>
              <a:defRPr sz="1600">
                <a:solidFill>
                  <a:schemeClr val="tx1"/>
                </a:solidFill>
              </a:defRPr>
            </a:lvl4pPr>
            <a:lvl5pPr marL="685600" indent="0">
              <a:lnSpc>
                <a:spcPct val="100000"/>
              </a:lnSpc>
              <a:buNone/>
              <a:defRPr sz="1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p:cNvSpPr>
          <p:nvPr>
            <p:ph type="sldNum" sz="quarter" idx="4"/>
          </p:nvPr>
        </p:nvSpPr>
        <p:spPr>
          <a:xfrm>
            <a:off x="350792" y="6600508"/>
            <a:ext cx="2901580" cy="371475"/>
          </a:xfrm>
          <a:prstGeom prst="rect">
            <a:avLst/>
          </a:prstGeom>
        </p:spPr>
        <p:txBody>
          <a:bodyPr vert="horz" lIns="91440" tIns="45720" rIns="91440" bIns="45720" rtlCol="0" anchor="ctr"/>
          <a:lstStyle>
            <a:lvl1pPr algn="l">
              <a:defRPr sz="1199">
                <a:solidFill>
                  <a:schemeClr val="tx1">
                    <a:tint val="75000"/>
                  </a:schemeClr>
                </a:solidFill>
              </a:defRPr>
            </a:lvl1pPr>
          </a:lstStyle>
          <a:p>
            <a:fld id="{0E05EA2D-13DB-4BA1-9DA1-8ED54A2EECC2}" type="slidenum">
              <a:rPr lang="en-US" smtClean="0"/>
              <a:pPr/>
              <a:t>‹#›</a:t>
            </a:fld>
            <a:endParaRPr lang="en-US"/>
          </a:p>
        </p:txBody>
      </p:sp>
    </p:spTree>
    <p:extLst>
      <p:ext uri="{BB962C8B-B14F-4D97-AF65-F5344CB8AC3E}">
        <p14:creationId xmlns:p14="http://schemas.microsoft.com/office/powerpoint/2010/main" val="44037290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271282" y="1212849"/>
            <a:ext cx="5485699" cy="2203680"/>
          </a:xfrm>
        </p:spPr>
        <p:txBody>
          <a:bodyPr wrap="square">
            <a:spAutoFit/>
          </a:bodyPr>
          <a:lstStyle>
            <a:lvl1pPr marL="0" indent="0">
              <a:spcBef>
                <a:spcPts val="1224"/>
              </a:spcBef>
              <a:buClr>
                <a:schemeClr val="tx1"/>
              </a:buClr>
              <a:buFont typeface="Wingdings" pitchFamily="2" charset="2"/>
              <a:buNone/>
              <a:defRPr sz="2800">
                <a:solidFill>
                  <a:schemeClr val="accent2"/>
                </a:solidFill>
              </a:defRPr>
            </a:lvl1pPr>
            <a:lvl2pPr marL="0" indent="0">
              <a:buNone/>
              <a:defRPr sz="1600">
                <a:solidFill>
                  <a:schemeClr val="tx1"/>
                </a:solidFill>
              </a:defRPr>
            </a:lvl2pPr>
            <a:lvl3pPr marL="231707" indent="0">
              <a:buNone/>
              <a:tabLst/>
              <a:defRPr sz="1600">
                <a:solidFill>
                  <a:schemeClr val="tx1"/>
                </a:solidFill>
              </a:defRPr>
            </a:lvl3pPr>
            <a:lvl4pPr marL="460241" indent="0">
              <a:buNone/>
              <a:defRPr sz="1600">
                <a:solidFill>
                  <a:schemeClr val="tx1"/>
                </a:solidFill>
              </a:defRPr>
            </a:lvl4pPr>
            <a:lvl5pPr marL="685600" indent="0">
              <a:buNone/>
              <a:tabLst/>
              <a:defRPr sz="1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12849"/>
            <a:ext cx="5485699" cy="2203680"/>
          </a:xfrm>
        </p:spPr>
        <p:txBody>
          <a:bodyPr wrap="square">
            <a:spAutoFit/>
          </a:bodyPr>
          <a:lstStyle>
            <a:lvl1pPr marL="0" indent="0">
              <a:spcBef>
                <a:spcPts val="1224"/>
              </a:spcBef>
              <a:buClr>
                <a:schemeClr val="tx1"/>
              </a:buClr>
              <a:buFont typeface="Wingdings" pitchFamily="2" charset="2"/>
              <a:buNone/>
              <a:defRPr sz="2800">
                <a:solidFill>
                  <a:schemeClr val="accent2"/>
                </a:solidFill>
              </a:defRPr>
            </a:lvl1pPr>
            <a:lvl2pPr marL="0" indent="0">
              <a:buNone/>
              <a:defRPr sz="1600">
                <a:solidFill>
                  <a:schemeClr val="tx1"/>
                </a:solidFill>
              </a:defRPr>
            </a:lvl2pPr>
            <a:lvl3pPr marL="231707" indent="0">
              <a:buNone/>
              <a:tabLst/>
              <a:defRPr sz="1600">
                <a:solidFill>
                  <a:schemeClr val="tx1"/>
                </a:solidFill>
              </a:defRPr>
            </a:lvl3pPr>
            <a:lvl4pPr marL="460241" indent="0">
              <a:buNone/>
              <a:defRPr sz="1600">
                <a:solidFill>
                  <a:schemeClr val="tx1"/>
                </a:solidFill>
              </a:defRPr>
            </a:lvl4pPr>
            <a:lvl5pPr marL="685600" indent="0">
              <a:buNone/>
              <a:tabLst/>
              <a:defRPr sz="1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4"/>
          <p:cNvSpPr>
            <a:spLocks noGrp="1"/>
          </p:cNvSpPr>
          <p:nvPr>
            <p:ph type="sldNum" sz="quarter" idx="4"/>
          </p:nvPr>
        </p:nvSpPr>
        <p:spPr>
          <a:xfrm>
            <a:off x="350792" y="6600508"/>
            <a:ext cx="2901580" cy="371475"/>
          </a:xfrm>
          <a:prstGeom prst="rect">
            <a:avLst/>
          </a:prstGeom>
        </p:spPr>
        <p:txBody>
          <a:bodyPr vert="horz" lIns="91440" tIns="45720" rIns="91440" bIns="45720" rtlCol="0" anchor="ctr"/>
          <a:lstStyle>
            <a:lvl1pPr algn="l">
              <a:defRPr sz="1199">
                <a:solidFill>
                  <a:schemeClr val="tx1">
                    <a:tint val="75000"/>
                  </a:schemeClr>
                </a:solidFill>
              </a:defRPr>
            </a:lvl1pPr>
          </a:lstStyle>
          <a:p>
            <a:fld id="{0E05EA2D-13DB-4BA1-9DA1-8ED54A2EECC2}" type="slidenum">
              <a:rPr lang="en-US" smtClean="0"/>
              <a:pPr/>
              <a:t>‹#›</a:t>
            </a:fld>
            <a:endParaRPr lang="en-US"/>
          </a:p>
        </p:txBody>
      </p:sp>
    </p:spTree>
    <p:extLst>
      <p:ext uri="{BB962C8B-B14F-4D97-AF65-F5344CB8AC3E}">
        <p14:creationId xmlns:p14="http://schemas.microsoft.com/office/powerpoint/2010/main" val="1402735617"/>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274605" y="1240283"/>
            <a:ext cx="5485699" cy="2145203"/>
          </a:xfrm>
        </p:spPr>
        <p:txBody>
          <a:bodyPr wrap="square">
            <a:spAutoFit/>
          </a:bodyPr>
          <a:lstStyle>
            <a:lvl1pPr marL="287253" indent="-287253">
              <a:spcBef>
                <a:spcPts val="1224"/>
              </a:spcBef>
              <a:buClr>
                <a:schemeClr val="tx2"/>
              </a:buClr>
              <a:buFont typeface="Arial" pitchFamily="34" charset="0"/>
              <a:buChar char="•"/>
              <a:defRPr sz="2800">
                <a:solidFill>
                  <a:schemeClr val="tx1"/>
                </a:solidFill>
              </a:defRPr>
            </a:lvl1pPr>
            <a:lvl2pPr marL="531011" indent="-233127">
              <a:defRPr sz="1600">
                <a:solidFill>
                  <a:schemeClr val="tx1"/>
                </a:solidFill>
              </a:defRPr>
            </a:lvl2pPr>
            <a:lvl3pPr marL="699380" indent="-168370">
              <a:tabLst/>
              <a:defRPr sz="1600">
                <a:solidFill>
                  <a:schemeClr val="tx1"/>
                </a:solidFill>
              </a:defRPr>
            </a:lvl3pPr>
            <a:lvl4pPr marL="880701" indent="-181321">
              <a:defRPr sz="1600">
                <a:solidFill>
                  <a:schemeClr val="tx1"/>
                </a:solidFill>
              </a:defRPr>
            </a:lvl4pPr>
            <a:lvl5pPr marL="1049070" indent="-168370">
              <a:tabLst/>
              <a:defRPr sz="1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40283"/>
            <a:ext cx="5485699" cy="2145203"/>
          </a:xfrm>
        </p:spPr>
        <p:txBody>
          <a:bodyPr wrap="square">
            <a:spAutoFit/>
          </a:bodyPr>
          <a:lstStyle>
            <a:lvl1pPr marL="287253" indent="-287253">
              <a:spcBef>
                <a:spcPts val="1224"/>
              </a:spcBef>
              <a:buClr>
                <a:schemeClr val="tx2"/>
              </a:buClr>
              <a:buFont typeface="Arial" pitchFamily="34" charset="0"/>
              <a:buChar char="•"/>
              <a:defRPr sz="2800">
                <a:solidFill>
                  <a:schemeClr val="tx1"/>
                </a:solidFill>
              </a:defRPr>
            </a:lvl1pPr>
            <a:lvl2pPr marL="531011" indent="-233127">
              <a:defRPr sz="1600">
                <a:solidFill>
                  <a:schemeClr val="tx1"/>
                </a:solidFill>
              </a:defRPr>
            </a:lvl2pPr>
            <a:lvl3pPr marL="699380" indent="-168370">
              <a:tabLst/>
              <a:defRPr sz="1600">
                <a:solidFill>
                  <a:schemeClr val="tx1"/>
                </a:solidFill>
              </a:defRPr>
            </a:lvl3pPr>
            <a:lvl4pPr marL="880701" indent="-181321">
              <a:defRPr sz="1600">
                <a:solidFill>
                  <a:schemeClr val="tx1"/>
                </a:solidFill>
              </a:defRPr>
            </a:lvl4pPr>
            <a:lvl5pPr marL="1049070" indent="-168370">
              <a:tabLst/>
              <a:defRPr sz="1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4"/>
          <p:cNvSpPr>
            <a:spLocks noGrp="1"/>
          </p:cNvSpPr>
          <p:nvPr>
            <p:ph type="sldNum" sz="quarter" idx="4"/>
          </p:nvPr>
        </p:nvSpPr>
        <p:spPr>
          <a:xfrm>
            <a:off x="350792" y="6600508"/>
            <a:ext cx="2901580" cy="371475"/>
          </a:xfrm>
          <a:prstGeom prst="rect">
            <a:avLst/>
          </a:prstGeom>
        </p:spPr>
        <p:txBody>
          <a:bodyPr vert="horz" lIns="91440" tIns="45720" rIns="91440" bIns="45720" rtlCol="0" anchor="ctr"/>
          <a:lstStyle>
            <a:lvl1pPr algn="l">
              <a:defRPr sz="1199">
                <a:solidFill>
                  <a:schemeClr val="tx1">
                    <a:tint val="75000"/>
                  </a:schemeClr>
                </a:solidFill>
              </a:defRPr>
            </a:lvl1pPr>
          </a:lstStyle>
          <a:p>
            <a:fld id="{0E05EA2D-13DB-4BA1-9DA1-8ED54A2EECC2}" type="slidenum">
              <a:rPr lang="en-US" smtClean="0"/>
              <a:pPr/>
              <a:t>‹#›</a:t>
            </a:fld>
            <a:endParaRPr lang="en-US"/>
          </a:p>
        </p:txBody>
      </p:sp>
    </p:spTree>
    <p:extLst>
      <p:ext uri="{BB962C8B-B14F-4D97-AF65-F5344CB8AC3E}">
        <p14:creationId xmlns:p14="http://schemas.microsoft.com/office/powerpoint/2010/main" val="29075173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03" y="1212850"/>
            <a:ext cx="11885683"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Slide Number Placeholder 4"/>
          <p:cNvSpPr>
            <a:spLocks noGrp="1"/>
          </p:cNvSpPr>
          <p:nvPr>
            <p:ph type="sldNum" sz="quarter" idx="4"/>
          </p:nvPr>
        </p:nvSpPr>
        <p:spPr>
          <a:xfrm>
            <a:off x="350792" y="6600508"/>
            <a:ext cx="2901580" cy="371475"/>
          </a:xfrm>
          <a:prstGeom prst="rect">
            <a:avLst/>
          </a:prstGeom>
        </p:spPr>
        <p:txBody>
          <a:bodyPr vert="horz" lIns="91440" tIns="45720" rIns="91440" bIns="45720" rtlCol="0" anchor="ctr"/>
          <a:lstStyle>
            <a:lvl1pPr algn="l">
              <a:defRPr sz="1199">
                <a:solidFill>
                  <a:schemeClr val="tx1">
                    <a:tint val="75000"/>
                  </a:schemeClr>
                </a:solidFill>
              </a:defRPr>
            </a:lvl1pPr>
          </a:lstStyle>
          <a:p>
            <a:fld id="{0E05EA2D-13DB-4BA1-9DA1-8ED54A2EECC2}" type="slidenum">
              <a:rPr lang="en-US" smtClean="0"/>
              <a:pPr/>
              <a:t>‹#›</a:t>
            </a:fld>
            <a:endParaRPr lang="en-US"/>
          </a:p>
        </p:txBody>
      </p:sp>
    </p:spTree>
    <p:extLst>
      <p:ext uri="{BB962C8B-B14F-4D97-AF65-F5344CB8AC3E}">
        <p14:creationId xmlns:p14="http://schemas.microsoft.com/office/powerpoint/2010/main" val="2387057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3" y="4081800"/>
            <a:ext cx="7314266" cy="1015663"/>
          </a:xfrm>
          <a:noFill/>
        </p:spPr>
        <p:txBody>
          <a:bodyPr wrap="square" tIns="91440" bIns="91440" anchor="b" anchorCtr="0">
            <a:spAutoFit/>
          </a:bodyPr>
          <a:lstStyle>
            <a:lvl1pPr>
              <a:defRPr sz="5999" spc="-100" baseline="0">
                <a:solidFill>
                  <a:schemeClr val="tx1"/>
                </a:solidFill>
              </a:defRPr>
            </a:lvl1pPr>
          </a:lstStyle>
          <a:p>
            <a:r>
              <a:rPr lang="en-US"/>
              <a:t>Section title</a:t>
            </a:r>
          </a:p>
        </p:txBody>
      </p:sp>
    </p:spTree>
    <p:extLst>
      <p:ext uri="{BB962C8B-B14F-4D97-AF65-F5344CB8AC3E}">
        <p14:creationId xmlns:p14="http://schemas.microsoft.com/office/powerpoint/2010/main" val="10436289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274603" y="4081800"/>
            <a:ext cx="7314267" cy="1015663"/>
          </a:xfrm>
          <a:noFill/>
        </p:spPr>
        <p:txBody>
          <a:bodyPr wrap="square" tIns="91440" bIns="91440" anchor="b" anchorCtr="0">
            <a:spAutoFit/>
          </a:bodyPr>
          <a:lstStyle>
            <a:lvl1pPr>
              <a:defRPr sz="5999" spc="-100" baseline="0">
                <a:solidFill>
                  <a:schemeClr val="tx1"/>
                </a:solidFill>
              </a:defRPr>
            </a:lvl1pPr>
          </a:lstStyle>
          <a:p>
            <a:r>
              <a:rPr lang="en-US"/>
              <a:t>Section title</a:t>
            </a:r>
          </a:p>
        </p:txBody>
      </p:sp>
    </p:spTree>
    <p:extLst>
      <p:ext uri="{BB962C8B-B14F-4D97-AF65-F5344CB8AC3E}">
        <p14:creationId xmlns:p14="http://schemas.microsoft.com/office/powerpoint/2010/main" val="19107729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274603" y="4081800"/>
            <a:ext cx="7314267" cy="1015663"/>
          </a:xfrm>
          <a:noFill/>
        </p:spPr>
        <p:txBody>
          <a:bodyPr wrap="square" tIns="91440" bIns="91440" anchor="b" anchorCtr="0">
            <a:spAutoFit/>
          </a:bodyPr>
          <a:lstStyle>
            <a:lvl1pPr>
              <a:defRPr sz="5999" spc="-100" baseline="0">
                <a:solidFill>
                  <a:schemeClr val="tx1"/>
                </a:solidFill>
              </a:defRPr>
            </a:lvl1pPr>
          </a:lstStyle>
          <a:p>
            <a:r>
              <a:rPr lang="en-US"/>
              <a:t>Section title</a:t>
            </a:r>
          </a:p>
        </p:txBody>
      </p:sp>
    </p:spTree>
    <p:extLst>
      <p:ext uri="{BB962C8B-B14F-4D97-AF65-F5344CB8AC3E}">
        <p14:creationId xmlns:p14="http://schemas.microsoft.com/office/powerpoint/2010/main" val="29012069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4">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6F71CB-3F00-464C-88C9-6BB0DB1E354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0" y="1"/>
            <a:ext cx="12434888" cy="6994525"/>
          </a:xfrm>
          <a:prstGeom prst="rect">
            <a:avLst/>
          </a:prstGeom>
        </p:spPr>
      </p:pic>
      <p:sp>
        <p:nvSpPr>
          <p:cNvPr id="6" name="Rectangle 5">
            <a:extLst>
              <a:ext uri="{FF2B5EF4-FFF2-40B4-BE49-F238E27FC236}">
                <a16:creationId xmlns:a16="http://schemas.microsoft.com/office/drawing/2014/main" id="{D3B56245-1A36-453D-A080-8FFC608C5FB4}"/>
              </a:ext>
            </a:extLst>
          </p:cNvPr>
          <p:cNvSpPr/>
          <p:nvPr userDrawn="1"/>
        </p:nvSpPr>
        <p:spPr bwMode="auto">
          <a:xfrm>
            <a:off x="1" y="1"/>
            <a:ext cx="9798386" cy="6994525"/>
          </a:xfrm>
          <a:prstGeom prst="rect">
            <a:avLst/>
          </a:prstGeom>
          <a:gradFill>
            <a:gsLst>
              <a:gs pos="51000">
                <a:srgbClr val="FFFFFF">
                  <a:alpha val="60000"/>
                </a:srgbClr>
              </a:gs>
              <a:gs pos="0">
                <a:schemeClr val="tx1">
                  <a:alpha val="89000"/>
                </a:schemeClr>
              </a:gs>
              <a:gs pos="100000">
                <a:schemeClr val="tx1">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7" tIns="146285" rIns="182857" bIns="146285"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userDrawn="1">
            <p:ph type="title" hasCustomPrompt="1"/>
          </p:nvPr>
        </p:nvSpPr>
        <p:spPr>
          <a:xfrm>
            <a:off x="274603" y="4081800"/>
            <a:ext cx="7314267" cy="1015663"/>
          </a:xfrm>
          <a:noFill/>
        </p:spPr>
        <p:txBody>
          <a:bodyPr wrap="square" tIns="91440" bIns="91440" anchor="b" anchorCtr="0">
            <a:spAutoFit/>
          </a:bodyPr>
          <a:lstStyle>
            <a:lvl1pPr>
              <a:defRPr sz="5999" spc="-100" baseline="0">
                <a:solidFill>
                  <a:schemeClr val="accent2"/>
                </a:solidFill>
              </a:defRPr>
            </a:lvl1pPr>
          </a:lstStyle>
          <a:p>
            <a:r>
              <a:rPr lang="en-US"/>
              <a:t>Section title</a:t>
            </a:r>
          </a:p>
        </p:txBody>
      </p:sp>
    </p:spTree>
    <p:extLst>
      <p:ext uri="{BB962C8B-B14F-4D97-AF65-F5344CB8AC3E}">
        <p14:creationId xmlns:p14="http://schemas.microsoft.com/office/powerpoint/2010/main" val="29271502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05" y="303787"/>
            <a:ext cx="5485699" cy="766364"/>
          </a:xfrm>
        </p:spPr>
        <p:txBody>
          <a:bodyPr>
            <a:spAutoFit/>
          </a:bodyPr>
          <a:lstStyle>
            <a:lvl1pPr>
              <a:defRPr sz="4200" baseline="0">
                <a:solidFill>
                  <a:schemeClr val="tx1"/>
                </a:solidFill>
              </a:defRPr>
            </a:lvl1pPr>
          </a:lstStyle>
          <a:p>
            <a:r>
              <a:rPr lang="en-US"/>
              <a:t>50/50 photo layout</a:t>
            </a:r>
          </a:p>
        </p:txBody>
      </p:sp>
      <p:sp>
        <p:nvSpPr>
          <p:cNvPr id="6" name="Picture Placeholder 5"/>
          <p:cNvSpPr>
            <a:spLocks noGrp="1"/>
          </p:cNvSpPr>
          <p:nvPr>
            <p:ph type="pic" sz="quarter" idx="11" hasCustomPrompt="1"/>
          </p:nvPr>
        </p:nvSpPr>
        <p:spPr>
          <a:xfrm>
            <a:off x="6217444" y="1"/>
            <a:ext cx="6217444" cy="6994525"/>
          </a:xfrm>
          <a:blipFill>
            <a:blip r:embed="rId2" cstate="screen">
              <a:extLst>
                <a:ext uri="{28A0092B-C50C-407E-A947-70E740481C1C}">
                  <a14:useLocalDpi xmlns:a14="http://schemas.microsoft.com/office/drawing/2010/main"/>
                </a:ext>
              </a:extLst>
            </a:blip>
            <a:stretch>
              <a:fillRect/>
            </a:stretch>
          </a:blipFill>
        </p:spPr>
        <p:txBody>
          <a:bodyPr anchor="ctr"/>
          <a:lstStyle>
            <a:lvl1pPr marL="0" marR="0" indent="0" algn="ctr" defTabSz="932470" rtl="0" eaLnBrk="1" fontAlgn="auto" latinLnBrk="0" hangingPunct="1">
              <a:lnSpc>
                <a:spcPct val="90000"/>
              </a:lnSpc>
              <a:spcBef>
                <a:spcPct val="20000"/>
              </a:spcBef>
              <a:spcAft>
                <a:spcPts val="0"/>
              </a:spcAft>
              <a:buClrTx/>
              <a:buSzPct val="90000"/>
              <a:buFont typeface="Arial" pitchFamily="34" charset="0"/>
              <a:buNone/>
              <a:tabLst/>
              <a:defRPr lang="en-US" sz="1599" b="1" kern="1200" cap="none" spc="0" baseline="0" dirty="0">
                <a:solidFill>
                  <a:schemeClr val="bg1"/>
                </a:solidFill>
                <a:effectLst>
                  <a:outerShdw blurRad="38100" dist="38100" dir="2700000" algn="tl">
                    <a:srgbClr val="000000">
                      <a:alpha val="43137"/>
                    </a:srgbClr>
                  </a:outerShdw>
                </a:effectLst>
                <a:latin typeface="+mn-lt"/>
                <a:ea typeface="+mn-ea"/>
                <a:cs typeface="+mn-cs"/>
              </a:defRPr>
            </a:lvl1pPr>
          </a:lstStyle>
          <a:p>
            <a:br>
              <a:rPr lang="en-US"/>
            </a:br>
            <a:br>
              <a:rPr lang="en-US"/>
            </a:br>
            <a:br>
              <a:rPr lang="en-US"/>
            </a:br>
            <a:r>
              <a:rPr lang="en-US"/>
              <a:t>Click icon to add picture</a:t>
            </a:r>
          </a:p>
        </p:txBody>
      </p:sp>
      <p:sp>
        <p:nvSpPr>
          <p:cNvPr id="10" name="Slide Number Placeholder 4"/>
          <p:cNvSpPr>
            <a:spLocks noGrp="1"/>
          </p:cNvSpPr>
          <p:nvPr>
            <p:ph type="sldNum" sz="quarter" idx="4"/>
          </p:nvPr>
        </p:nvSpPr>
        <p:spPr>
          <a:xfrm>
            <a:off x="350792" y="6600508"/>
            <a:ext cx="2901580" cy="371475"/>
          </a:xfrm>
          <a:prstGeom prst="rect">
            <a:avLst/>
          </a:prstGeom>
        </p:spPr>
        <p:txBody>
          <a:bodyPr vert="horz" lIns="91440" tIns="45720" rIns="91440" bIns="45720" rtlCol="0" anchor="ctr"/>
          <a:lstStyle>
            <a:lvl1pPr algn="l">
              <a:defRPr sz="1199">
                <a:solidFill>
                  <a:schemeClr val="tx1">
                    <a:tint val="75000"/>
                  </a:schemeClr>
                </a:solidFill>
              </a:defRPr>
            </a:lvl1pPr>
          </a:lstStyle>
          <a:p>
            <a:fld id="{0E05EA2D-13DB-4BA1-9DA1-8ED54A2EECC2}" type="slidenum">
              <a:rPr lang="en-US" smtClean="0"/>
              <a:pPr/>
              <a:t>‹#›</a:t>
            </a:fld>
            <a:endParaRPr lang="en-US"/>
          </a:p>
        </p:txBody>
      </p:sp>
    </p:spTree>
    <p:extLst>
      <p:ext uri="{BB962C8B-B14F-4D97-AF65-F5344CB8AC3E}">
        <p14:creationId xmlns:p14="http://schemas.microsoft.com/office/powerpoint/2010/main" val="4010617388"/>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6209681"/>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Light Gray Blank">
    <p:bg>
      <p:bgPr>
        <a:solidFill>
          <a:schemeClr val="tx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04559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ark Gray Blank">
    <p:bg>
      <p:bgPr>
        <a:solidFill>
          <a:schemeClr val="accent6"/>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0" y="1"/>
            <a:ext cx="1243488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algn="ctr" defTabSz="932200"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439934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tx1"/>
                </a:solidFill>
              </a:defRPr>
            </a:lvl1pPr>
          </a:lstStyle>
          <a:p>
            <a:r>
              <a:rPr lang="en-US"/>
              <a:t>Slide for developer code</a:t>
            </a:r>
          </a:p>
        </p:txBody>
      </p:sp>
      <p:sp>
        <p:nvSpPr>
          <p:cNvPr id="3" name="Rectangle 2"/>
          <p:cNvSpPr/>
          <p:nvPr userDrawn="1"/>
        </p:nvSpPr>
        <p:spPr bwMode="hidden">
          <a:xfrm>
            <a:off x="1" y="1212849"/>
            <a:ext cx="12434888"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26" tIns="46626" rIns="46626" bIns="46626" numCol="1" spcCol="0" rtlCol="0" fromWordArt="0" anchor="ctr" anchorCtr="0" forceAA="0" compatLnSpc="1">
            <a:prstTxWarp prst="textNoShape">
              <a:avLst/>
            </a:prstTxWarp>
            <a:noAutofit/>
          </a:bodyPr>
          <a:lstStyle/>
          <a:p>
            <a:pPr algn="ctr" defTabSz="932200"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303176" y="1221157"/>
            <a:ext cx="11885682" cy="2452210"/>
          </a:xfrm>
        </p:spPr>
        <p:txBody>
          <a:bodyPr/>
          <a:lstStyle>
            <a:lvl1pPr marL="0" indent="0">
              <a:buNone/>
              <a:defRPr sz="3299">
                <a:solidFill>
                  <a:schemeClr val="tx1"/>
                </a:solidFill>
                <a:latin typeface="Consolas" panose="020B0609020204030204" pitchFamily="49" charset="0"/>
                <a:cs typeface="Consolas" panose="020B0609020204030204" pitchFamily="49" charset="0"/>
              </a:defRPr>
            </a:lvl1pPr>
            <a:lvl2pPr marL="346452" indent="0">
              <a:buNone/>
              <a:defRPr>
                <a:solidFill>
                  <a:schemeClr val="tx1"/>
                </a:solidFill>
                <a:latin typeface="Consolas" panose="020B0609020204030204" pitchFamily="49" charset="0"/>
                <a:cs typeface="Consolas" panose="020B0609020204030204" pitchFamily="49" charset="0"/>
              </a:defRPr>
            </a:lvl2pPr>
            <a:lvl3pPr marL="584436" indent="0">
              <a:buNone/>
              <a:defRPr>
                <a:solidFill>
                  <a:schemeClr val="tx1"/>
                </a:solidFill>
                <a:latin typeface="Consolas" panose="020B0609020204030204" pitchFamily="49" charset="0"/>
                <a:cs typeface="Consolas" panose="020B0609020204030204" pitchFamily="49" charset="0"/>
              </a:defRPr>
            </a:lvl3pPr>
            <a:lvl4pPr marL="814325" indent="0">
              <a:buNone/>
              <a:defRPr>
                <a:solidFill>
                  <a:schemeClr val="tx1"/>
                </a:solidFill>
                <a:latin typeface="Consolas" panose="020B0609020204030204" pitchFamily="49" charset="0"/>
                <a:cs typeface="Consolas" panose="020B0609020204030204" pitchFamily="49" charset="0"/>
              </a:defRPr>
            </a:lvl4pPr>
            <a:lvl5pPr marL="1050690" indent="0">
              <a:buNone/>
              <a:defRPr>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7608780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4" y="1212849"/>
            <a:ext cx="5485699" cy="2468368"/>
          </a:xfrm>
        </p:spPr>
        <p:txBody>
          <a:bodyPr wrap="square">
            <a:spAutoFit/>
          </a:bodyPr>
          <a:lstStyle>
            <a:lvl1pPr marL="0" indent="0">
              <a:spcBef>
                <a:spcPts val="1224"/>
              </a:spcBef>
              <a:buClr>
                <a:schemeClr val="tx1"/>
              </a:buClr>
              <a:buFont typeface="Wingdings" pitchFamily="2" charset="2"/>
              <a:buNone/>
              <a:defRPr sz="3600">
                <a:solidFill>
                  <a:srgbClr val="0078D7"/>
                </a:soli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12849"/>
            <a:ext cx="5485699" cy="2468368"/>
          </a:xfrm>
        </p:spPr>
        <p:txBody>
          <a:bodyPr wrap="square">
            <a:spAutoFit/>
          </a:bodyPr>
          <a:lstStyle>
            <a:lvl1pPr marL="0" indent="0">
              <a:spcBef>
                <a:spcPts val="1224"/>
              </a:spcBef>
              <a:buClr>
                <a:schemeClr val="tx1"/>
              </a:buClr>
              <a:buFont typeface="Wingdings" pitchFamily="2" charset="2"/>
              <a:buNone/>
              <a:defRPr sz="3600">
                <a:solidFill>
                  <a:srgbClr val="0078D7"/>
                </a:soli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992C132-756C-4E79-BD44-1D1BA7BC1C2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1"/>
            <a:ext cx="12458128" cy="6994525"/>
          </a:xfrm>
          <a:prstGeom prst="rect">
            <a:avLst/>
          </a:prstGeom>
        </p:spPr>
      </p:pic>
      <p:sp>
        <p:nvSpPr>
          <p:cNvPr id="8" name="Rectangle 7">
            <a:extLst>
              <a:ext uri="{FF2B5EF4-FFF2-40B4-BE49-F238E27FC236}">
                <a16:creationId xmlns:a16="http://schemas.microsoft.com/office/drawing/2014/main" id="{3691C11D-3964-4BB0-B796-FEA507550629}"/>
              </a:ext>
            </a:extLst>
          </p:cNvPr>
          <p:cNvSpPr/>
          <p:nvPr userDrawn="1"/>
        </p:nvSpPr>
        <p:spPr bwMode="auto">
          <a:xfrm>
            <a:off x="1" y="1"/>
            <a:ext cx="9950767" cy="6994525"/>
          </a:xfrm>
          <a:prstGeom prst="rect">
            <a:avLst/>
          </a:prstGeom>
          <a:gradFill flip="none" rotWithShape="1">
            <a:gsLst>
              <a:gs pos="46000">
                <a:srgbClr val="000000">
                  <a:alpha val="63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7" tIns="146285" rIns="182857" bIns="146285"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a:extLst>
              <a:ext uri="{FF2B5EF4-FFF2-40B4-BE49-F238E27FC236}">
                <a16:creationId xmlns:a16="http://schemas.microsoft.com/office/drawing/2014/main" id="{E4E3C03F-2C8A-4774-B66F-35EB42C7EAB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8739" y="248393"/>
            <a:ext cx="1661607" cy="611290"/>
          </a:xfrm>
          <a:prstGeom prst="rect">
            <a:avLst/>
          </a:prstGeom>
        </p:spPr>
      </p:pic>
      <p:pic>
        <p:nvPicPr>
          <p:cNvPr id="10" name="Picture 9">
            <a:extLst>
              <a:ext uri="{FF2B5EF4-FFF2-40B4-BE49-F238E27FC236}">
                <a16:creationId xmlns:a16="http://schemas.microsoft.com/office/drawing/2014/main" id="{EA1C0813-B896-42D7-8F24-9E6611D6CEB0}"/>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74434" y="1035729"/>
            <a:ext cx="3428730" cy="1171114"/>
          </a:xfrm>
          <a:prstGeom prst="rect">
            <a:avLst/>
          </a:prstGeom>
        </p:spPr>
      </p:pic>
      <p:sp>
        <p:nvSpPr>
          <p:cNvPr id="2" name="TextBox 1">
            <a:extLst>
              <a:ext uri="{FF2B5EF4-FFF2-40B4-BE49-F238E27FC236}">
                <a16:creationId xmlns:a16="http://schemas.microsoft.com/office/drawing/2014/main" id="{3A5C583B-94EB-4939-86BD-77C19671D037}"/>
              </a:ext>
            </a:extLst>
          </p:cNvPr>
          <p:cNvSpPr txBox="1"/>
          <p:nvPr userDrawn="1"/>
        </p:nvSpPr>
        <p:spPr>
          <a:xfrm>
            <a:off x="198412" y="2684732"/>
            <a:ext cx="12434887" cy="1625060"/>
          </a:xfrm>
          <a:prstGeom prst="rect">
            <a:avLst/>
          </a:prstGeom>
          <a:noFill/>
        </p:spPr>
        <p:txBody>
          <a:bodyPr wrap="square" lIns="182857" tIns="146285" rIns="182857" bIns="146285" rtlCol="0">
            <a:spAutoFit/>
          </a:bodyPr>
          <a:lstStyle/>
          <a:p>
            <a:pPr algn="l">
              <a:lnSpc>
                <a:spcPct val="90000"/>
              </a:lnSpc>
              <a:spcAft>
                <a:spcPts val="600"/>
              </a:spcAft>
            </a:pPr>
            <a:r>
              <a:rPr lang="en-US" sz="9599">
                <a:solidFill>
                  <a:schemeClr val="bg1"/>
                </a:solidFill>
                <a:latin typeface="+mj-lt"/>
              </a:rPr>
              <a:t>Thank You</a:t>
            </a:r>
          </a:p>
        </p:txBody>
      </p:sp>
    </p:spTree>
    <p:extLst>
      <p:ext uri="{BB962C8B-B14F-4D97-AF65-F5344CB8AC3E}">
        <p14:creationId xmlns:p14="http://schemas.microsoft.com/office/powerpoint/2010/main" val="3385458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65A84C-887B-4C8F-AA82-475CC75CA61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12434888" cy="6994525"/>
          </a:xfrm>
          <a:prstGeom prst="rect">
            <a:avLst/>
          </a:prstGeom>
        </p:spPr>
      </p:pic>
      <p:sp>
        <p:nvSpPr>
          <p:cNvPr id="7" name="Rectangle 6">
            <a:extLst>
              <a:ext uri="{FF2B5EF4-FFF2-40B4-BE49-F238E27FC236}">
                <a16:creationId xmlns:a16="http://schemas.microsoft.com/office/drawing/2014/main" id="{63A98012-256F-42B6-9F41-6BAB05307CDF}"/>
              </a:ext>
            </a:extLst>
          </p:cNvPr>
          <p:cNvSpPr/>
          <p:nvPr userDrawn="1"/>
        </p:nvSpPr>
        <p:spPr bwMode="auto">
          <a:xfrm>
            <a:off x="1" y="1"/>
            <a:ext cx="9950767" cy="6994525"/>
          </a:xfrm>
          <a:prstGeom prst="rect">
            <a:avLst/>
          </a:prstGeom>
          <a:gradFill flip="none" rotWithShape="1">
            <a:gsLst>
              <a:gs pos="57000">
                <a:srgbClr val="000000">
                  <a:alpha val="41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7" tIns="146285" rIns="182857" bIns="146285" numCol="1" spcCol="0" rtlCol="0" fromWordArt="0" anchor="t" anchorCtr="0" forceAA="0" compatLnSpc="1">
            <a:prstTxWarp prst="textNoShape">
              <a:avLst/>
            </a:prstTxWarp>
            <a:noAutofit/>
          </a:bodyPr>
          <a:lstStyle/>
          <a:p>
            <a:pPr algn="ctr" defTabSz="93237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EFB2AA09-9289-4A37-A514-80F7AAE8A65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8739" y="248393"/>
            <a:ext cx="1661607" cy="611290"/>
          </a:xfrm>
          <a:prstGeom prst="rect">
            <a:avLst/>
          </a:prstGeom>
        </p:spPr>
      </p:pic>
      <p:pic>
        <p:nvPicPr>
          <p:cNvPr id="9" name="Picture 8">
            <a:extLst>
              <a:ext uri="{FF2B5EF4-FFF2-40B4-BE49-F238E27FC236}">
                <a16:creationId xmlns:a16="http://schemas.microsoft.com/office/drawing/2014/main" id="{7D54480F-1872-4932-9CFE-03BD1176195D}"/>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74434" y="1035729"/>
            <a:ext cx="3428730" cy="1171114"/>
          </a:xfrm>
          <a:prstGeom prst="rect">
            <a:avLst/>
          </a:prstGeom>
        </p:spPr>
      </p:pic>
      <p:sp>
        <p:nvSpPr>
          <p:cNvPr id="10" name="TextBox 9">
            <a:extLst>
              <a:ext uri="{FF2B5EF4-FFF2-40B4-BE49-F238E27FC236}">
                <a16:creationId xmlns:a16="http://schemas.microsoft.com/office/drawing/2014/main" id="{31114D0D-4452-4D0D-8D92-0E07C17E0DDB}"/>
              </a:ext>
            </a:extLst>
          </p:cNvPr>
          <p:cNvSpPr txBox="1"/>
          <p:nvPr userDrawn="1"/>
        </p:nvSpPr>
        <p:spPr>
          <a:xfrm>
            <a:off x="198412" y="2684732"/>
            <a:ext cx="12434887" cy="1625060"/>
          </a:xfrm>
          <a:prstGeom prst="rect">
            <a:avLst/>
          </a:prstGeom>
          <a:noFill/>
        </p:spPr>
        <p:txBody>
          <a:bodyPr wrap="square" lIns="182857" tIns="146285" rIns="182857" bIns="146285" rtlCol="0">
            <a:spAutoFit/>
          </a:bodyPr>
          <a:lstStyle/>
          <a:p>
            <a:pPr algn="l">
              <a:lnSpc>
                <a:spcPct val="90000"/>
              </a:lnSpc>
              <a:spcAft>
                <a:spcPts val="600"/>
              </a:spcAft>
            </a:pPr>
            <a:r>
              <a:rPr lang="en-US" sz="9599">
                <a:solidFill>
                  <a:schemeClr val="bg1"/>
                </a:solidFill>
                <a:latin typeface="+mj-lt"/>
              </a:rPr>
              <a:t>Thank You</a:t>
            </a:r>
          </a:p>
        </p:txBody>
      </p:sp>
    </p:spTree>
    <p:extLst>
      <p:ext uri="{BB962C8B-B14F-4D97-AF65-F5344CB8AC3E}">
        <p14:creationId xmlns:p14="http://schemas.microsoft.com/office/powerpoint/2010/main" val="3127056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losing logo slide light">
    <p:spTree>
      <p:nvGrpSpPr>
        <p:cNvPr id="1" name=""/>
        <p:cNvGrpSpPr/>
        <p:nvPr/>
      </p:nvGrpSpPr>
      <p:grpSpPr>
        <a:xfrm>
          <a:off x="0" y="0"/>
          <a:ext cx="0" cy="0"/>
          <a:chOff x="0" y="0"/>
          <a:chExt cx="0" cy="0"/>
        </a:xfrm>
      </p:grpSpPr>
      <p:sp>
        <p:nvSpPr>
          <p:cNvPr id="4" name="Rectangle 3"/>
          <p:cNvSpPr/>
          <p:nvPr userDrawn="1"/>
        </p:nvSpPr>
        <p:spPr bwMode="auto">
          <a:xfrm>
            <a:off x="0" y="1"/>
            <a:ext cx="1243488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algn="ctr" defTabSz="932200"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274604" y="6292890"/>
            <a:ext cx="11854890" cy="403187"/>
          </a:xfrm>
          <a:prstGeom prst="rect">
            <a:avLst/>
          </a:prstGeom>
          <a:noFill/>
          <a:ln w="12700">
            <a:noFill/>
            <a:miter lim="800000"/>
            <a:headEnd type="none" w="sm" len="sm"/>
            <a:tailEnd type="none" w="sm" len="sm"/>
          </a:ln>
          <a:effectLst/>
        </p:spPr>
        <p:txBody>
          <a:bodyPr vert="horz" wrap="square" lIns="182831" tIns="146264" rIns="182831" bIns="146264" numCol="1" anchor="t" anchorCtr="0" compatLnSpc="1">
            <a:prstTxWarp prst="textNoShape">
              <a:avLst/>
            </a:prstTxWarp>
            <a:spAutoFit/>
          </a:bodyPr>
          <a:lstStyle/>
          <a:p>
            <a:pPr defTabSz="932018" eaLnBrk="0" hangingPunct="0"/>
            <a:r>
              <a:rPr lang="en-US" sz="700">
                <a:gradFill>
                  <a:gsLst>
                    <a:gs pos="0">
                      <a:schemeClr val="tx1"/>
                    </a:gs>
                    <a:gs pos="100000">
                      <a:schemeClr val="tx1"/>
                    </a:gs>
                  </a:gsLst>
                  <a:lin ang="5400000" scaled="0"/>
                </a:gradFill>
                <a:cs typeface="Segoe UI" pitchFamily="34" charset="0"/>
              </a:rPr>
              <a:t>©</a:t>
            </a:r>
            <a:r>
              <a:rPr lang="en-US" sz="700" baseline="0">
                <a:gradFill>
                  <a:gsLst>
                    <a:gs pos="0">
                      <a:schemeClr val="tx1"/>
                    </a:gs>
                    <a:gs pos="100000">
                      <a:schemeClr val="tx1"/>
                    </a:gs>
                  </a:gsLst>
                  <a:lin ang="5400000" scaled="0"/>
                </a:gradFill>
                <a:cs typeface="Segoe UI" pitchFamily="34" charset="0"/>
              </a:rPr>
              <a:t> Copyright</a:t>
            </a:r>
            <a:r>
              <a:rPr lang="en-US" sz="700">
                <a:gradFill>
                  <a:gsLst>
                    <a:gs pos="0">
                      <a:schemeClr val="tx1"/>
                    </a:gs>
                    <a:gs pos="100000">
                      <a:schemeClr val="tx1"/>
                    </a:gs>
                  </a:gsLst>
                  <a:lin ang="5400000" scaled="0"/>
                </a:gradFill>
                <a:cs typeface="Segoe UI" pitchFamily="34" charset="0"/>
              </a:rPr>
              <a:t> 2018 Microsoft Corporation. All rights reserved. </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59172" y="3145041"/>
            <a:ext cx="3288086" cy="704444"/>
          </a:xfrm>
          <a:prstGeom prst="rect">
            <a:avLst/>
          </a:prstGeom>
        </p:spPr>
      </p:pic>
    </p:spTree>
    <p:extLst>
      <p:ext uri="{BB962C8B-B14F-4D97-AF65-F5344CB8AC3E}">
        <p14:creationId xmlns:p14="http://schemas.microsoft.com/office/powerpoint/2010/main" val="3637061687"/>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losing logo slide dark">
    <p:bg>
      <p:bgPr>
        <a:solidFill>
          <a:schemeClr val="accent1"/>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0" y="1"/>
            <a:ext cx="12434888" cy="69945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algn="ctr" defTabSz="932200"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274603" y="6294478"/>
            <a:ext cx="11885682" cy="403187"/>
          </a:xfrm>
          <a:prstGeom prst="rect">
            <a:avLst/>
          </a:prstGeom>
          <a:noFill/>
          <a:ln w="12700">
            <a:noFill/>
            <a:miter lim="800000"/>
            <a:headEnd type="none" w="sm" len="sm"/>
            <a:tailEnd type="none" w="sm" len="sm"/>
          </a:ln>
          <a:effectLst/>
        </p:spPr>
        <p:txBody>
          <a:bodyPr vert="horz" wrap="square" lIns="182831" tIns="146264" rIns="182831" bIns="146264" numCol="1" anchor="t" anchorCtr="0" compatLnSpc="1">
            <a:prstTxWarp prst="textNoShape">
              <a:avLst/>
            </a:prstTxWarp>
            <a:spAutoFit/>
          </a:bodyPr>
          <a:lstStyle/>
          <a:p>
            <a:pPr defTabSz="932018" eaLnBrk="0" hangingPunct="0"/>
            <a:r>
              <a:rPr lang="en-US" sz="700">
                <a:solidFill>
                  <a:schemeClr val="bg1"/>
                </a:solidFill>
                <a:cs typeface="Segoe UI" pitchFamily="34" charset="0"/>
              </a:rPr>
              <a:t>© Copyright Microsoft Corporation. All rights reserved. </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59172" y="3145042"/>
            <a:ext cx="3288086" cy="704445"/>
          </a:xfrm>
          <a:prstGeom prst="rect">
            <a:avLst/>
          </a:prstGeom>
        </p:spPr>
      </p:pic>
    </p:spTree>
    <p:extLst>
      <p:ext uri="{BB962C8B-B14F-4D97-AF65-F5344CB8AC3E}">
        <p14:creationId xmlns:p14="http://schemas.microsoft.com/office/powerpoint/2010/main" val="150365080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_Closing logo slide dark">
    <p:bg>
      <p:bgPr>
        <a:solidFill>
          <a:schemeClr val="accent1"/>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0" y="1"/>
            <a:ext cx="1243488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algn="ctr" defTabSz="932200"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274603" y="6294478"/>
            <a:ext cx="11885682" cy="403187"/>
          </a:xfrm>
          <a:prstGeom prst="rect">
            <a:avLst/>
          </a:prstGeom>
          <a:noFill/>
          <a:ln w="12700">
            <a:noFill/>
            <a:miter lim="800000"/>
            <a:headEnd type="none" w="sm" len="sm"/>
            <a:tailEnd type="none" w="sm" len="sm"/>
          </a:ln>
          <a:effectLst/>
        </p:spPr>
        <p:txBody>
          <a:bodyPr vert="horz" wrap="square" lIns="182831" tIns="146264" rIns="182831" bIns="146264" numCol="1" anchor="t" anchorCtr="0" compatLnSpc="1">
            <a:prstTxWarp prst="textNoShape">
              <a:avLst/>
            </a:prstTxWarp>
            <a:spAutoFit/>
          </a:bodyPr>
          <a:lstStyle/>
          <a:p>
            <a:pPr defTabSz="932018" eaLnBrk="0" hangingPunct="0"/>
            <a:r>
              <a:rPr lang="en-US" sz="700">
                <a:solidFill>
                  <a:schemeClr val="bg1"/>
                </a:solidFill>
                <a:cs typeface="Segoe UI" pitchFamily="34" charset="0"/>
              </a:rPr>
              <a:t>© Copyright 2018 Microsoft Corporation. All rights reserved. </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59172" y="3145042"/>
            <a:ext cx="3288086" cy="704445"/>
          </a:xfrm>
          <a:prstGeom prst="rect">
            <a:avLst/>
          </a:prstGeom>
        </p:spPr>
      </p:pic>
    </p:spTree>
    <p:extLst>
      <p:ext uri="{BB962C8B-B14F-4D97-AF65-F5344CB8AC3E}">
        <p14:creationId xmlns:p14="http://schemas.microsoft.com/office/powerpoint/2010/main" val="1139533503"/>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04" y="1212851"/>
            <a:ext cx="11885683" cy="2862736"/>
          </a:xfrm>
          <a:prstGeom prst="rect">
            <a:avLst/>
          </a:prstGeom>
        </p:spPr>
        <p:txBody>
          <a:bodyPr/>
          <a:lstStyle>
            <a:lvl1pPr marL="290428" indent="-290428">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33" indent="-280907">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761" indent="-29042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295" indent="-22853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828" indent="-22853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4889"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251647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893" y="3090314"/>
            <a:ext cx="9822245" cy="1828800"/>
          </a:xfrm>
          <a:noFill/>
        </p:spPr>
        <p:txBody>
          <a:bodyPr lIns="0" tIns="0" rIns="0" bIns="182880" anchor="b" anchorCtr="0"/>
          <a:lstStyle>
            <a:lvl1pPr>
              <a:defRPr sz="4799"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02" y="4944165"/>
            <a:ext cx="9794126" cy="760208"/>
          </a:xfrm>
        </p:spPr>
        <p:txBody>
          <a:bodyPr/>
          <a:lstStyle>
            <a:lvl1pPr>
              <a:defRPr sz="1800"/>
            </a:lvl1pPr>
            <a:lvl2pPr>
              <a:defRPr sz="1800"/>
            </a:lvl2pPr>
            <a:lvl3pPr>
              <a:defRPr sz="1399"/>
            </a:lvl3pPr>
            <a:lvl4pPr>
              <a:defRPr sz="1399"/>
            </a:lvl4pPr>
            <a:lvl5pPr>
              <a:defRPr sz="104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22" y="481923"/>
            <a:ext cx="1362282" cy="194066"/>
          </a:xfrm>
          <a:prstGeom prst="rect">
            <a:avLst/>
          </a:prstGeom>
        </p:spPr>
      </p:pic>
    </p:spTree>
    <p:extLst>
      <p:ext uri="{BB962C8B-B14F-4D97-AF65-F5344CB8AC3E}">
        <p14:creationId xmlns:p14="http://schemas.microsoft.com/office/powerpoint/2010/main" val="3715936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02" y="4944166"/>
            <a:ext cx="9800476"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07" y="3090314"/>
            <a:ext cx="9822245" cy="1828800"/>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774" y="483228"/>
            <a:ext cx="1362282" cy="194066"/>
          </a:xfrm>
          <a:prstGeom prst="rect">
            <a:avLst/>
          </a:prstGeom>
        </p:spPr>
      </p:pic>
    </p:spTree>
    <p:extLst>
      <p:ext uri="{BB962C8B-B14F-4D97-AF65-F5344CB8AC3E}">
        <p14:creationId xmlns:p14="http://schemas.microsoft.com/office/powerpoint/2010/main" val="505187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978148-DDB8-4B1B-91B8-28130218C585}"/>
              </a:ext>
            </a:extLst>
          </p:cNvPr>
          <p:cNvGrpSpPr/>
          <p:nvPr userDrawn="1"/>
        </p:nvGrpSpPr>
        <p:grpSpPr>
          <a:xfrm>
            <a:off x="0" y="-1"/>
            <a:ext cx="12434888" cy="6994526"/>
            <a:chOff x="0" y="-1"/>
            <a:chExt cx="12436475" cy="6994526"/>
          </a:xfrm>
        </p:grpSpPr>
        <p:pic>
          <p:nvPicPr>
            <p:cNvPr id="8" name="Picture 7">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9" name="Rectangle 8">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20" y="2170631"/>
            <a:ext cx="7626965"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450" y="4584726"/>
            <a:ext cx="6636991"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855" y="2730874"/>
            <a:ext cx="6695585" cy="1828800"/>
          </a:xfrm>
          <a:noFill/>
        </p:spPr>
        <p:txBody>
          <a:bodyPr lIns="0" tIns="0" rIns="0" bIns="182880" anchor="b" anchorCtr="0"/>
          <a:lstStyle>
            <a:lvl1pPr>
              <a:defRPr sz="4799"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22" y="481923"/>
            <a:ext cx="1362282" cy="194066"/>
          </a:xfrm>
          <a:prstGeom prst="rect">
            <a:avLst/>
          </a:prstGeom>
        </p:spPr>
      </p:pic>
    </p:spTree>
    <p:extLst>
      <p:ext uri="{BB962C8B-B14F-4D97-AF65-F5344CB8AC3E}">
        <p14:creationId xmlns:p14="http://schemas.microsoft.com/office/powerpoint/2010/main" val="31225839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userDrawn="1"/>
        </p:nvGrpSpPr>
        <p:grpSpPr>
          <a:xfrm>
            <a:off x="0" y="-1"/>
            <a:ext cx="12434888"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userDrawn="1"/>
        </p:nvSpPr>
        <p:spPr bwMode="auto">
          <a:xfrm>
            <a:off x="437222" y="2204497"/>
            <a:ext cx="7626965"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450" y="4584725"/>
            <a:ext cx="6636991" cy="738664"/>
          </a:xfrm>
        </p:spPr>
        <p:txBody>
          <a:bodyPr/>
          <a:lstStyle>
            <a:lvl1pPr>
              <a:defRPr sz="1800">
                <a:solidFill>
                  <a:schemeClr val="tx1"/>
                </a:solidFill>
              </a:defRPr>
            </a:lvl1pPr>
            <a:lvl2pPr>
              <a:defRPr sz="1800">
                <a:solidFill>
                  <a:schemeClr val="tx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855" y="2730874"/>
            <a:ext cx="6695585" cy="1828800"/>
          </a:xfrm>
          <a:noFill/>
        </p:spPr>
        <p:txBody>
          <a:bodyPr lIns="0" tIns="0" rIns="0" bIns="182880" anchor="b" anchorCtr="0"/>
          <a:lstStyle>
            <a:lvl1pPr>
              <a:defRPr sz="4799"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22" y="481923"/>
            <a:ext cx="1362282" cy="194066"/>
          </a:xfrm>
          <a:prstGeom prst="rect">
            <a:avLst/>
          </a:prstGeom>
        </p:spPr>
      </p:pic>
    </p:spTree>
    <p:extLst>
      <p:ext uri="{BB962C8B-B14F-4D97-AF65-F5344CB8AC3E}">
        <p14:creationId xmlns:p14="http://schemas.microsoft.com/office/powerpoint/2010/main" val="21468009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4" y="1212849"/>
            <a:ext cx="54856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12849"/>
            <a:ext cx="54856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1192214"/>
            <a:ext cx="3690466"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3953" y="1192214"/>
            <a:ext cx="3914275" cy="3862387"/>
          </a:xfrm>
        </p:spPr>
        <p:txBody>
          <a:bodyPr wrap="square" lIns="0" tIns="0" rIns="0" bIns="0">
            <a:noAutofit/>
          </a:bodyPr>
          <a:lstStyle>
            <a:lvl1pPr marL="0" indent="0" defTabSz="517426">
              <a:spcAft>
                <a:spcPts val="500"/>
              </a:spcAft>
              <a:buNone/>
              <a:defRPr sz="1800" spc="0" baseline="0">
                <a:solidFill>
                  <a:schemeClr val="tx2"/>
                </a:solidFill>
              </a:defRPr>
            </a:lvl1pPr>
            <a:lvl2pPr marL="228557" indent="0">
              <a:buNone/>
              <a:defRPr sz="1800"/>
            </a:lvl2pPr>
            <a:lvl3pPr marL="457112" indent="0">
              <a:buNone/>
              <a:defRPr sz="1800"/>
            </a:lvl3pPr>
            <a:lvl4pPr marL="685669" indent="0">
              <a:buNone/>
              <a:defRPr sz="1800"/>
            </a:lvl4pPr>
            <a:lvl5pPr marL="914224"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787587683"/>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080" y="1961080"/>
            <a:ext cx="11531716"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080" y="3214124"/>
            <a:ext cx="11531716" cy="452610"/>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080" y="4439603"/>
            <a:ext cx="11531716" cy="338554"/>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068373554"/>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080" y="1960861"/>
            <a:ext cx="9571403"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080" y="3214124"/>
            <a:ext cx="3690466" cy="2728411"/>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4481" y="3214124"/>
            <a:ext cx="3690466" cy="2728411"/>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2323" y="3214124"/>
            <a:ext cx="3690466" cy="2728411"/>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119179551"/>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080" y="2410677"/>
            <a:ext cx="3690466"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8879" y="2410677"/>
            <a:ext cx="3690466"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973976994"/>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21" y="1631571"/>
            <a:ext cx="3681324"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080" y="5026024"/>
            <a:ext cx="3690466"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6329" y="5026024"/>
            <a:ext cx="3690466"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5704" y="1631571"/>
            <a:ext cx="3681324"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6329" y="1631568"/>
            <a:ext cx="3681324"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8879" y="5026024"/>
            <a:ext cx="3690466"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137198503"/>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080" y="2201864"/>
            <a:ext cx="172698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080" y="3230882"/>
            <a:ext cx="1726980" cy="28731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5709" y="3230881"/>
            <a:ext cx="1726980" cy="2859204"/>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340" y="3230881"/>
            <a:ext cx="1726980" cy="2859204"/>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6969" y="3230881"/>
            <a:ext cx="1726980" cy="2859204"/>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7599" y="3230881"/>
            <a:ext cx="1726980" cy="2859204"/>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8227" y="3230881"/>
            <a:ext cx="1726980" cy="2859204"/>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5709" y="2201864"/>
            <a:ext cx="172698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340" y="2201864"/>
            <a:ext cx="172698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6969" y="2201864"/>
            <a:ext cx="172698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7599" y="2201864"/>
            <a:ext cx="172698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8227" y="2201864"/>
            <a:ext cx="172698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080"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6979"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8878"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3953"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1566"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8227" y="2065339"/>
            <a:ext cx="261903"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68711410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762203633"/>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079" y="960439"/>
            <a:ext cx="7603154" cy="3629025"/>
          </a:xfrm>
          <a:noFill/>
        </p:spPr>
        <p:txBody>
          <a:bodyPr vert="horz" wrap="square" lIns="0" tIns="0" rIns="0" bIns="0" rtlCol="0" anchor="t" anchorCtr="0">
            <a:noAutofit/>
          </a:bodyPr>
          <a:lstStyle>
            <a:lvl1pPr>
              <a:defRPr lang="en-US" sz="4799" spc="-50" baseline="0" dirty="0">
                <a:solidFill>
                  <a:schemeClr val="tx2"/>
                </a:solidFill>
              </a:defRPr>
            </a:lvl1pPr>
          </a:lstStyle>
          <a:p>
            <a:pPr marL="0" lvl="0">
              <a:lnSpc>
                <a:spcPts val="5599"/>
              </a:lnSpc>
            </a:pPr>
            <a:r>
              <a:rPr lang="en-US"/>
              <a:t>Section title</a:t>
            </a:r>
          </a:p>
        </p:txBody>
      </p:sp>
    </p:spTree>
    <p:extLst>
      <p:ext uri="{BB962C8B-B14F-4D97-AF65-F5344CB8AC3E}">
        <p14:creationId xmlns:p14="http://schemas.microsoft.com/office/powerpoint/2010/main" val="23586784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079" y="960439"/>
            <a:ext cx="760315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25065804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3952" y="0"/>
            <a:ext cx="6080936"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080" y="632780"/>
            <a:ext cx="5652365" cy="411162"/>
          </a:xfrm>
        </p:spPr>
        <p:txBody>
          <a:bodyPr wrap="square" lIns="0" tIns="0" rIns="0" bIns="0">
            <a:spAutoFit/>
          </a:bodyPr>
          <a:lstStyle>
            <a:lvl1pPr>
              <a:lnSpc>
                <a:spcPts val="3199"/>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078" y="2410677"/>
            <a:ext cx="4919034" cy="2755420"/>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080" y="1960861"/>
            <a:ext cx="4919033"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44310487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04" y="1212850"/>
            <a:ext cx="54856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4588" y="1212850"/>
            <a:ext cx="54856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080" y="2201864"/>
            <a:ext cx="3690466"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8879" y="2201864"/>
            <a:ext cx="367935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1566" y="2201864"/>
            <a:ext cx="3695228"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080" y="5026024"/>
            <a:ext cx="3690466"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5705" y="5026024"/>
            <a:ext cx="3690466"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6329" y="5026024"/>
            <a:ext cx="3690466"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553538813"/>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323" y="426475"/>
            <a:ext cx="7901567" cy="6568052"/>
          </a:xfrm>
          <a:prstGeom prst="rect">
            <a:avLst/>
          </a:prstGeom>
        </p:spPr>
      </p:pic>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080" y="1961080"/>
            <a:ext cx="4853004" cy="615553"/>
          </a:xfrm>
        </p:spPr>
        <p:txBody>
          <a:bodyPr wrap="square" lIns="0" tIns="0" rIns="0" bIns="0">
            <a:spAutoFit/>
          </a:bodyPr>
          <a:lstStyle>
            <a:lvl1pPr marL="0" indent="0">
              <a:lnSpc>
                <a:spcPts val="2400"/>
              </a:lnSpc>
              <a:buNone/>
              <a:defRPr sz="2000" b="0" i="0">
                <a:solidFill>
                  <a:schemeClr val="tx1"/>
                </a:solidFill>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079" y="2761498"/>
            <a:ext cx="4853003" cy="2571460"/>
          </a:xfrm>
        </p:spPr>
        <p:txBody>
          <a:bodyPr lIns="0" tIns="0" rIns="0" bIns="0"/>
          <a:lstStyle>
            <a:lvl1pPr marL="285695" indent="-285695">
              <a:lnSpc>
                <a:spcPts val="1800"/>
              </a:lnSpc>
              <a:spcBef>
                <a:spcPts val="0"/>
              </a:spcBef>
              <a:buFont typeface="Arial" panose="020B0604020202020204" pitchFamily="34" charset="0"/>
              <a:buChar char="•"/>
              <a:defRPr sz="1399" b="0" i="0" spc="0">
                <a:solidFill>
                  <a:schemeClr val="tx1"/>
                </a:solidFill>
                <a:latin typeface="+mn-lt"/>
              </a:defRPr>
            </a:lvl1pPr>
            <a:lvl2pPr marL="0" indent="0">
              <a:lnSpc>
                <a:spcPts val="1800"/>
              </a:lnSpc>
              <a:spcBef>
                <a:spcPts val="0"/>
              </a:spcBef>
              <a:buNone/>
              <a:defRPr sz="1399">
                <a:solidFill>
                  <a:schemeClr val="tx1"/>
                </a:solidFill>
              </a:defRPr>
            </a:lvl2pPr>
            <a:lvl3pPr marL="457112" indent="0">
              <a:buNone/>
              <a:defRPr/>
            </a:lvl3pPr>
            <a:lvl4pPr marL="685669" indent="0">
              <a:buNone/>
              <a:defRPr/>
            </a:lvl4pPr>
            <a:lvl5pPr marL="91422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4622" y="3489113"/>
            <a:ext cx="5950266" cy="557637"/>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021044352"/>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323" y="426475"/>
            <a:ext cx="7901567"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4622" y="3489113"/>
            <a:ext cx="5950266" cy="557637"/>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790" y="2040568"/>
            <a:ext cx="1726980" cy="30946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328" y="2040568"/>
            <a:ext cx="1726980" cy="30946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47559842"/>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04" y="496641"/>
            <a:ext cx="11086480" cy="6497884"/>
          </a:xfrm>
          <a:prstGeom prst="rect">
            <a:avLst/>
          </a:prstGeom>
        </p:spPr>
      </p:pic>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677" y="3557697"/>
            <a:ext cx="7831726" cy="557637"/>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832299927"/>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081" y="1989615"/>
            <a:ext cx="3690462"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077" y="5973763"/>
            <a:ext cx="3690466" cy="307777"/>
          </a:xfrm>
        </p:spPr>
        <p:txBody>
          <a:bodyPr lIns="0" tIns="0" rIns="0" bIns="0"/>
          <a:lstStyle>
            <a:lvl1pPr marL="0" indent="0">
              <a:lnSpc>
                <a:spcPts val="1199"/>
              </a:lnSpc>
              <a:spcBef>
                <a:spcPts val="900"/>
              </a:spcBef>
              <a:buFont typeface="Arial" panose="020B0604020202020204" pitchFamily="34" charset="0"/>
              <a:buNone/>
              <a:defRPr sz="1000" b="0" i="0" spc="0">
                <a:solidFill>
                  <a:schemeClr val="tx1"/>
                </a:solidFill>
                <a:latin typeface="+mn-lt"/>
              </a:defRPr>
            </a:lvl1pPr>
            <a:lvl2pPr marL="0" marR="0" indent="0" algn="l" defTabSz="932563" rtl="0" eaLnBrk="1" fontAlgn="auto" latinLnBrk="0" hangingPunct="1">
              <a:lnSpc>
                <a:spcPts val="1199"/>
              </a:lnSpc>
              <a:spcBef>
                <a:spcPts val="450"/>
              </a:spcBef>
              <a:spcAft>
                <a:spcPts val="0"/>
              </a:spcAft>
              <a:buClrTx/>
              <a:buSzPct val="90000"/>
              <a:buFont typeface="Arial" panose="020B0604020202020204" pitchFamily="34" charset="0"/>
              <a:buNone/>
              <a:tabLst/>
              <a:defRPr sz="1000">
                <a:solidFill>
                  <a:schemeClr val="tx1"/>
                </a:solidFill>
              </a:defRPr>
            </a:lvl2pPr>
            <a:lvl3pPr marL="457112" indent="0">
              <a:buNone/>
              <a:defRPr/>
            </a:lvl3pPr>
            <a:lvl4pPr marL="685669" indent="0">
              <a:buNone/>
              <a:defRPr/>
            </a:lvl4pPr>
            <a:lvl5pPr marL="914224"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8880" y="5973763"/>
            <a:ext cx="367935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8880" y="1989615"/>
            <a:ext cx="367935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1565" y="1989615"/>
            <a:ext cx="3695229"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075" y="5783264"/>
            <a:ext cx="3701580"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99988" y="5783264"/>
            <a:ext cx="3701580"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1566" y="5783264"/>
            <a:ext cx="3701580"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1566" y="5973763"/>
            <a:ext cx="367935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786297434"/>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080" y="632780"/>
            <a:ext cx="11531716" cy="411162"/>
          </a:xfrm>
        </p:spPr>
        <p:txBody>
          <a:bodyPr wrap="square" lIns="0" tIns="0" rIns="0" bIns="0">
            <a:spAutoFit/>
          </a:bodyPr>
          <a:lstStyle>
            <a:lvl1pPr>
              <a:lnSpc>
                <a:spcPts val="3199"/>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080" y="4002986"/>
            <a:ext cx="11531716" cy="557637"/>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902578123"/>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18" y="6579624"/>
            <a:ext cx="4571416"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079" y="1882012"/>
            <a:ext cx="760315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19" y="448055"/>
            <a:ext cx="1362282" cy="194066"/>
          </a:xfrm>
          <a:prstGeom prst="rect">
            <a:avLst/>
          </a:prstGeom>
        </p:spPr>
      </p:pic>
    </p:spTree>
    <p:extLst>
      <p:ext uri="{BB962C8B-B14F-4D97-AF65-F5344CB8AC3E}">
        <p14:creationId xmlns:p14="http://schemas.microsoft.com/office/powerpoint/2010/main" val="2962670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Closing dark gray">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079" y="1882012"/>
            <a:ext cx="760315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sp>
        <p:nvSpPr>
          <p:cNvPr id="5" name="Text Box 3">
            <a:extLst>
              <a:ext uri="{FF2B5EF4-FFF2-40B4-BE49-F238E27FC236}">
                <a16:creationId xmlns:a16="http://schemas.microsoft.com/office/drawing/2014/main" id="{0AFD6FAE-B215-4CF5-A1C7-AE7803BB4E41}"/>
              </a:ext>
            </a:extLst>
          </p:cNvPr>
          <p:cNvSpPr txBox="1">
            <a:spLocks noChangeArrowheads="1"/>
          </p:cNvSpPr>
          <p:nvPr userDrawn="1"/>
        </p:nvSpPr>
        <p:spPr bwMode="blackWhite">
          <a:xfrm>
            <a:off x="463218" y="6579624"/>
            <a:ext cx="4571416"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19" y="448055"/>
            <a:ext cx="1362282" cy="194066"/>
          </a:xfrm>
          <a:prstGeom prst="rect">
            <a:avLst/>
          </a:prstGeom>
        </p:spPr>
      </p:pic>
    </p:spTree>
    <p:extLst>
      <p:ext uri="{BB962C8B-B14F-4D97-AF65-F5344CB8AC3E}">
        <p14:creationId xmlns:p14="http://schemas.microsoft.com/office/powerpoint/2010/main" val="32862014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77533128"/>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668" y="1211265"/>
            <a:ext cx="9142769" cy="1828800"/>
          </a:xfrm>
          <a:noFill/>
        </p:spPr>
        <p:txBody>
          <a:bodyPr lIns="146304" tIns="91440" rIns="146304" bIns="91440" anchor="b" anchorCtr="0"/>
          <a:lstStyle>
            <a:lvl1pPr>
              <a:defRPr sz="5399" spc="-100"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74667" y="3040065"/>
            <a:ext cx="9142770" cy="730183"/>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74605" y="3770248"/>
            <a:ext cx="9142833" cy="461665"/>
          </a:xfrm>
        </p:spPr>
        <p:txBody>
          <a:bodyPr/>
          <a:lstStyle>
            <a:lvl1pPr marL="0" indent="0">
              <a:buNone/>
              <a:defRPr lang="en-US" sz="2000"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6"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60631" y="479425"/>
            <a:ext cx="1451658" cy="310896"/>
          </a:xfrm>
          <a:prstGeom prst="rect">
            <a:avLst/>
          </a:prstGeom>
        </p:spPr>
      </p:pic>
    </p:spTree>
    <p:extLst>
      <p:ext uri="{BB962C8B-B14F-4D97-AF65-F5344CB8AC3E}">
        <p14:creationId xmlns:p14="http://schemas.microsoft.com/office/powerpoint/2010/main" val="25956102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26" Type="http://schemas.openxmlformats.org/officeDocument/2006/relationships/slideLayout" Target="../slideLayouts/slideLayout52.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5" Type="http://schemas.openxmlformats.org/officeDocument/2006/relationships/slideLayout" Target="../slideLayouts/slideLayout51.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24" Type="http://schemas.openxmlformats.org/officeDocument/2006/relationships/slideLayout" Target="../slideLayouts/slideLayout50.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23" Type="http://schemas.openxmlformats.org/officeDocument/2006/relationships/slideLayout" Target="../slideLayouts/slideLayout49.xml"/><Relationship Id="rId28" Type="http://schemas.openxmlformats.org/officeDocument/2006/relationships/image" Target="../media/image7.emf"/><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slideLayout" Target="../slideLayouts/slideLayout48.xml"/><Relationship Id="rId27"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slideLayout" Target="../slideLayouts/slideLayout65.xml"/><Relationship Id="rId18" Type="http://schemas.openxmlformats.org/officeDocument/2006/relationships/slideLayout" Target="../slideLayouts/slideLayout70.xml"/><Relationship Id="rId3" Type="http://schemas.openxmlformats.org/officeDocument/2006/relationships/slideLayout" Target="../slideLayouts/slideLayout55.xml"/><Relationship Id="rId21" Type="http://schemas.openxmlformats.org/officeDocument/2006/relationships/slideLayout" Target="../slideLayouts/slideLayout73.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17" Type="http://schemas.openxmlformats.org/officeDocument/2006/relationships/slideLayout" Target="../slideLayouts/slideLayout69.xml"/><Relationship Id="rId2" Type="http://schemas.openxmlformats.org/officeDocument/2006/relationships/slideLayout" Target="../slideLayouts/slideLayout54.xml"/><Relationship Id="rId16" Type="http://schemas.openxmlformats.org/officeDocument/2006/relationships/slideLayout" Target="../slideLayouts/slideLayout68.xml"/><Relationship Id="rId20" Type="http://schemas.openxmlformats.org/officeDocument/2006/relationships/slideLayout" Target="../slideLayouts/slideLayout72.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24" Type="http://schemas.openxmlformats.org/officeDocument/2006/relationships/theme" Target="../theme/theme3.xml"/><Relationship Id="rId5" Type="http://schemas.openxmlformats.org/officeDocument/2006/relationships/slideLayout" Target="../slideLayouts/slideLayout57.xml"/><Relationship Id="rId15" Type="http://schemas.openxmlformats.org/officeDocument/2006/relationships/slideLayout" Target="../slideLayouts/slideLayout67.xml"/><Relationship Id="rId23" Type="http://schemas.openxmlformats.org/officeDocument/2006/relationships/slideLayout" Target="../slideLayouts/slideLayout75.xml"/><Relationship Id="rId10" Type="http://schemas.openxmlformats.org/officeDocument/2006/relationships/slideLayout" Target="../slideLayouts/slideLayout62.xml"/><Relationship Id="rId19" Type="http://schemas.openxmlformats.org/officeDocument/2006/relationships/slideLayout" Target="../slideLayouts/slideLayout71.xml"/><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 Id="rId22" Type="http://schemas.openxmlformats.org/officeDocument/2006/relationships/slideLayout" Target="../slideLayouts/slideLayout7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3.xml"/><Relationship Id="rId13" Type="http://schemas.openxmlformats.org/officeDocument/2006/relationships/slideLayout" Target="../slideLayouts/slideLayout88.xml"/><Relationship Id="rId18" Type="http://schemas.openxmlformats.org/officeDocument/2006/relationships/slideLayout" Target="../slideLayouts/slideLayout93.xml"/><Relationship Id="rId3" Type="http://schemas.openxmlformats.org/officeDocument/2006/relationships/slideLayout" Target="../slideLayouts/slideLayout78.xml"/><Relationship Id="rId21" Type="http://schemas.openxmlformats.org/officeDocument/2006/relationships/slideLayout" Target="../slideLayouts/slideLayout96.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17" Type="http://schemas.openxmlformats.org/officeDocument/2006/relationships/slideLayout" Target="../slideLayouts/slideLayout92.xml"/><Relationship Id="rId25" Type="http://schemas.openxmlformats.org/officeDocument/2006/relationships/image" Target="../media/image24.png"/><Relationship Id="rId2" Type="http://schemas.openxmlformats.org/officeDocument/2006/relationships/slideLayout" Target="../slideLayouts/slideLayout77.xml"/><Relationship Id="rId16" Type="http://schemas.openxmlformats.org/officeDocument/2006/relationships/slideLayout" Target="../slideLayouts/slideLayout91.xml"/><Relationship Id="rId20" Type="http://schemas.openxmlformats.org/officeDocument/2006/relationships/slideLayout" Target="../slideLayouts/slideLayout95.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24" Type="http://schemas.openxmlformats.org/officeDocument/2006/relationships/theme" Target="../theme/theme4.xml"/><Relationship Id="rId5" Type="http://schemas.openxmlformats.org/officeDocument/2006/relationships/slideLayout" Target="../slideLayouts/slideLayout80.xml"/><Relationship Id="rId15" Type="http://schemas.openxmlformats.org/officeDocument/2006/relationships/slideLayout" Target="../slideLayouts/slideLayout90.xml"/><Relationship Id="rId23" Type="http://schemas.openxmlformats.org/officeDocument/2006/relationships/slideLayout" Target="../slideLayouts/slideLayout98.xml"/><Relationship Id="rId10" Type="http://schemas.openxmlformats.org/officeDocument/2006/relationships/slideLayout" Target="../slideLayouts/slideLayout85.xml"/><Relationship Id="rId19" Type="http://schemas.openxmlformats.org/officeDocument/2006/relationships/slideLayout" Target="../slideLayouts/slideLayout94.xml"/><Relationship Id="rId4" Type="http://schemas.openxmlformats.org/officeDocument/2006/relationships/slideLayout" Target="../slideLayouts/slideLayout79.xml"/><Relationship Id="rId9" Type="http://schemas.openxmlformats.org/officeDocument/2006/relationships/slideLayout" Target="../slideLayouts/slideLayout84.xml"/><Relationship Id="rId14" Type="http://schemas.openxmlformats.org/officeDocument/2006/relationships/slideLayout" Target="../slideLayouts/slideLayout89.xml"/><Relationship Id="rId22" Type="http://schemas.openxmlformats.org/officeDocument/2006/relationships/slideLayout" Target="../slideLayouts/slideLayout97.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11.xml"/><Relationship Id="rId18" Type="http://schemas.openxmlformats.org/officeDocument/2006/relationships/slideLayout" Target="../slideLayouts/slideLayout116.xml"/><Relationship Id="rId26" Type="http://schemas.openxmlformats.org/officeDocument/2006/relationships/slideLayout" Target="../slideLayouts/slideLayout124.xml"/><Relationship Id="rId3" Type="http://schemas.openxmlformats.org/officeDocument/2006/relationships/slideLayout" Target="../slideLayouts/slideLayout101.xml"/><Relationship Id="rId21" Type="http://schemas.openxmlformats.org/officeDocument/2006/relationships/slideLayout" Target="../slideLayouts/slideLayout119.xml"/><Relationship Id="rId7" Type="http://schemas.openxmlformats.org/officeDocument/2006/relationships/slideLayout" Target="../slideLayouts/slideLayout105.xml"/><Relationship Id="rId12" Type="http://schemas.openxmlformats.org/officeDocument/2006/relationships/slideLayout" Target="../slideLayouts/slideLayout110.xml"/><Relationship Id="rId17" Type="http://schemas.openxmlformats.org/officeDocument/2006/relationships/slideLayout" Target="../slideLayouts/slideLayout115.xml"/><Relationship Id="rId25" Type="http://schemas.openxmlformats.org/officeDocument/2006/relationships/slideLayout" Target="../slideLayouts/slideLayout123.xml"/><Relationship Id="rId33" Type="http://schemas.openxmlformats.org/officeDocument/2006/relationships/image" Target="../media/image7.emf"/><Relationship Id="rId2" Type="http://schemas.openxmlformats.org/officeDocument/2006/relationships/slideLayout" Target="../slideLayouts/slideLayout100.xml"/><Relationship Id="rId16" Type="http://schemas.openxmlformats.org/officeDocument/2006/relationships/slideLayout" Target="../slideLayouts/slideLayout114.xml"/><Relationship Id="rId20" Type="http://schemas.openxmlformats.org/officeDocument/2006/relationships/slideLayout" Target="../slideLayouts/slideLayout118.xml"/><Relationship Id="rId29" Type="http://schemas.openxmlformats.org/officeDocument/2006/relationships/slideLayout" Target="../slideLayouts/slideLayout127.xml"/><Relationship Id="rId1" Type="http://schemas.openxmlformats.org/officeDocument/2006/relationships/slideLayout" Target="../slideLayouts/slideLayout99.xml"/><Relationship Id="rId6" Type="http://schemas.openxmlformats.org/officeDocument/2006/relationships/slideLayout" Target="../slideLayouts/slideLayout104.xml"/><Relationship Id="rId11" Type="http://schemas.openxmlformats.org/officeDocument/2006/relationships/slideLayout" Target="../slideLayouts/slideLayout109.xml"/><Relationship Id="rId24" Type="http://schemas.openxmlformats.org/officeDocument/2006/relationships/slideLayout" Target="../slideLayouts/slideLayout122.xml"/><Relationship Id="rId32" Type="http://schemas.openxmlformats.org/officeDocument/2006/relationships/theme" Target="../theme/theme5.xml"/><Relationship Id="rId5" Type="http://schemas.openxmlformats.org/officeDocument/2006/relationships/slideLayout" Target="../slideLayouts/slideLayout103.xml"/><Relationship Id="rId15" Type="http://schemas.openxmlformats.org/officeDocument/2006/relationships/slideLayout" Target="../slideLayouts/slideLayout113.xml"/><Relationship Id="rId23" Type="http://schemas.openxmlformats.org/officeDocument/2006/relationships/slideLayout" Target="../slideLayouts/slideLayout121.xml"/><Relationship Id="rId28" Type="http://schemas.openxmlformats.org/officeDocument/2006/relationships/slideLayout" Target="../slideLayouts/slideLayout126.xml"/><Relationship Id="rId10" Type="http://schemas.openxmlformats.org/officeDocument/2006/relationships/slideLayout" Target="../slideLayouts/slideLayout108.xml"/><Relationship Id="rId19" Type="http://schemas.openxmlformats.org/officeDocument/2006/relationships/slideLayout" Target="../slideLayouts/slideLayout117.xml"/><Relationship Id="rId31" Type="http://schemas.openxmlformats.org/officeDocument/2006/relationships/slideLayout" Target="../slideLayouts/slideLayout129.xml"/><Relationship Id="rId4" Type="http://schemas.openxmlformats.org/officeDocument/2006/relationships/slideLayout" Target="../slideLayouts/slideLayout102.xml"/><Relationship Id="rId9" Type="http://schemas.openxmlformats.org/officeDocument/2006/relationships/slideLayout" Target="../slideLayouts/slideLayout107.xml"/><Relationship Id="rId14" Type="http://schemas.openxmlformats.org/officeDocument/2006/relationships/slideLayout" Target="../slideLayouts/slideLayout112.xml"/><Relationship Id="rId22" Type="http://schemas.openxmlformats.org/officeDocument/2006/relationships/slideLayout" Target="../slideLayouts/slideLayout120.xml"/><Relationship Id="rId27" Type="http://schemas.openxmlformats.org/officeDocument/2006/relationships/slideLayout" Target="../slideLayouts/slideLayout125.xml"/><Relationship Id="rId30" Type="http://schemas.openxmlformats.org/officeDocument/2006/relationships/slideLayout" Target="../slideLayouts/slideLayout128.xml"/><Relationship Id="rId8" Type="http://schemas.openxmlformats.org/officeDocument/2006/relationships/slideLayout" Target="../slideLayouts/slideLayout106.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7.xml"/><Relationship Id="rId13" Type="http://schemas.openxmlformats.org/officeDocument/2006/relationships/slideLayout" Target="../slideLayouts/slideLayout142.xml"/><Relationship Id="rId18" Type="http://schemas.openxmlformats.org/officeDocument/2006/relationships/slideLayout" Target="../slideLayouts/slideLayout147.xml"/><Relationship Id="rId26" Type="http://schemas.openxmlformats.org/officeDocument/2006/relationships/slideLayout" Target="../slideLayouts/slideLayout155.xml"/><Relationship Id="rId3" Type="http://schemas.openxmlformats.org/officeDocument/2006/relationships/slideLayout" Target="../slideLayouts/slideLayout132.xml"/><Relationship Id="rId21" Type="http://schemas.openxmlformats.org/officeDocument/2006/relationships/slideLayout" Target="../slideLayouts/slideLayout150.xml"/><Relationship Id="rId7" Type="http://schemas.openxmlformats.org/officeDocument/2006/relationships/slideLayout" Target="../slideLayouts/slideLayout136.xml"/><Relationship Id="rId12" Type="http://schemas.openxmlformats.org/officeDocument/2006/relationships/slideLayout" Target="../slideLayouts/slideLayout141.xml"/><Relationship Id="rId17" Type="http://schemas.openxmlformats.org/officeDocument/2006/relationships/slideLayout" Target="../slideLayouts/slideLayout146.xml"/><Relationship Id="rId25" Type="http://schemas.openxmlformats.org/officeDocument/2006/relationships/slideLayout" Target="../slideLayouts/slideLayout154.xml"/><Relationship Id="rId2" Type="http://schemas.openxmlformats.org/officeDocument/2006/relationships/slideLayout" Target="../slideLayouts/slideLayout131.xml"/><Relationship Id="rId16" Type="http://schemas.openxmlformats.org/officeDocument/2006/relationships/slideLayout" Target="../slideLayouts/slideLayout145.xml"/><Relationship Id="rId20" Type="http://schemas.openxmlformats.org/officeDocument/2006/relationships/slideLayout" Target="../slideLayouts/slideLayout149.xml"/><Relationship Id="rId29" Type="http://schemas.openxmlformats.org/officeDocument/2006/relationships/image" Target="../media/image1.png"/><Relationship Id="rId1" Type="http://schemas.openxmlformats.org/officeDocument/2006/relationships/slideLayout" Target="../slideLayouts/slideLayout130.xml"/><Relationship Id="rId6" Type="http://schemas.openxmlformats.org/officeDocument/2006/relationships/slideLayout" Target="../slideLayouts/slideLayout135.xml"/><Relationship Id="rId11" Type="http://schemas.openxmlformats.org/officeDocument/2006/relationships/slideLayout" Target="../slideLayouts/slideLayout140.xml"/><Relationship Id="rId24" Type="http://schemas.openxmlformats.org/officeDocument/2006/relationships/slideLayout" Target="../slideLayouts/slideLayout153.xml"/><Relationship Id="rId5" Type="http://schemas.openxmlformats.org/officeDocument/2006/relationships/slideLayout" Target="../slideLayouts/slideLayout134.xml"/><Relationship Id="rId15" Type="http://schemas.openxmlformats.org/officeDocument/2006/relationships/slideLayout" Target="../slideLayouts/slideLayout144.xml"/><Relationship Id="rId23" Type="http://schemas.openxmlformats.org/officeDocument/2006/relationships/slideLayout" Target="../slideLayouts/slideLayout152.xml"/><Relationship Id="rId28" Type="http://schemas.openxmlformats.org/officeDocument/2006/relationships/theme" Target="../theme/theme6.xml"/><Relationship Id="rId10" Type="http://schemas.openxmlformats.org/officeDocument/2006/relationships/slideLayout" Target="../slideLayouts/slideLayout139.xml"/><Relationship Id="rId19" Type="http://schemas.openxmlformats.org/officeDocument/2006/relationships/slideLayout" Target="../slideLayouts/slideLayout148.xml"/><Relationship Id="rId4" Type="http://schemas.openxmlformats.org/officeDocument/2006/relationships/slideLayout" Target="../slideLayouts/slideLayout133.xml"/><Relationship Id="rId9" Type="http://schemas.openxmlformats.org/officeDocument/2006/relationships/slideLayout" Target="../slideLayouts/slideLayout138.xml"/><Relationship Id="rId14" Type="http://schemas.openxmlformats.org/officeDocument/2006/relationships/slideLayout" Target="../slideLayouts/slideLayout143.xml"/><Relationship Id="rId22" Type="http://schemas.openxmlformats.org/officeDocument/2006/relationships/slideLayout" Target="../slideLayouts/slideLayout151.xml"/><Relationship Id="rId27" Type="http://schemas.openxmlformats.org/officeDocument/2006/relationships/slideLayout" Target="../slideLayouts/slideLayout15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64.xml"/><Relationship Id="rId13" Type="http://schemas.openxmlformats.org/officeDocument/2006/relationships/slideLayout" Target="../slideLayouts/slideLayout169.xml"/><Relationship Id="rId18" Type="http://schemas.openxmlformats.org/officeDocument/2006/relationships/slideLayout" Target="../slideLayouts/slideLayout174.xml"/><Relationship Id="rId26" Type="http://schemas.openxmlformats.org/officeDocument/2006/relationships/slideLayout" Target="../slideLayouts/slideLayout182.xml"/><Relationship Id="rId3" Type="http://schemas.openxmlformats.org/officeDocument/2006/relationships/slideLayout" Target="../slideLayouts/slideLayout159.xml"/><Relationship Id="rId21" Type="http://schemas.openxmlformats.org/officeDocument/2006/relationships/slideLayout" Target="../slideLayouts/slideLayout177.xml"/><Relationship Id="rId7" Type="http://schemas.openxmlformats.org/officeDocument/2006/relationships/slideLayout" Target="../slideLayouts/slideLayout163.xml"/><Relationship Id="rId12" Type="http://schemas.openxmlformats.org/officeDocument/2006/relationships/slideLayout" Target="../slideLayouts/slideLayout168.xml"/><Relationship Id="rId17" Type="http://schemas.openxmlformats.org/officeDocument/2006/relationships/slideLayout" Target="../slideLayouts/slideLayout173.xml"/><Relationship Id="rId25" Type="http://schemas.openxmlformats.org/officeDocument/2006/relationships/slideLayout" Target="../slideLayouts/slideLayout181.xml"/><Relationship Id="rId2" Type="http://schemas.openxmlformats.org/officeDocument/2006/relationships/slideLayout" Target="../slideLayouts/slideLayout158.xml"/><Relationship Id="rId16" Type="http://schemas.openxmlformats.org/officeDocument/2006/relationships/slideLayout" Target="../slideLayouts/slideLayout172.xml"/><Relationship Id="rId20" Type="http://schemas.openxmlformats.org/officeDocument/2006/relationships/slideLayout" Target="../slideLayouts/slideLayout176.xml"/><Relationship Id="rId29" Type="http://schemas.openxmlformats.org/officeDocument/2006/relationships/slideLayout" Target="../slideLayouts/slideLayout185.xml"/><Relationship Id="rId1" Type="http://schemas.openxmlformats.org/officeDocument/2006/relationships/slideLayout" Target="../slideLayouts/slideLayout157.xml"/><Relationship Id="rId6" Type="http://schemas.openxmlformats.org/officeDocument/2006/relationships/slideLayout" Target="../slideLayouts/slideLayout162.xml"/><Relationship Id="rId11" Type="http://schemas.openxmlformats.org/officeDocument/2006/relationships/slideLayout" Target="../slideLayouts/slideLayout167.xml"/><Relationship Id="rId24" Type="http://schemas.openxmlformats.org/officeDocument/2006/relationships/slideLayout" Target="../slideLayouts/slideLayout180.xml"/><Relationship Id="rId32" Type="http://schemas.openxmlformats.org/officeDocument/2006/relationships/image" Target="../media/image24.png"/><Relationship Id="rId5" Type="http://schemas.openxmlformats.org/officeDocument/2006/relationships/slideLayout" Target="../slideLayouts/slideLayout161.xml"/><Relationship Id="rId15" Type="http://schemas.openxmlformats.org/officeDocument/2006/relationships/slideLayout" Target="../slideLayouts/slideLayout171.xml"/><Relationship Id="rId23" Type="http://schemas.openxmlformats.org/officeDocument/2006/relationships/slideLayout" Target="../slideLayouts/slideLayout179.xml"/><Relationship Id="rId28" Type="http://schemas.openxmlformats.org/officeDocument/2006/relationships/slideLayout" Target="../slideLayouts/slideLayout184.xml"/><Relationship Id="rId10" Type="http://schemas.openxmlformats.org/officeDocument/2006/relationships/slideLayout" Target="../slideLayouts/slideLayout166.xml"/><Relationship Id="rId19" Type="http://schemas.openxmlformats.org/officeDocument/2006/relationships/slideLayout" Target="../slideLayouts/slideLayout175.xml"/><Relationship Id="rId31" Type="http://schemas.openxmlformats.org/officeDocument/2006/relationships/theme" Target="../theme/theme7.xml"/><Relationship Id="rId4" Type="http://schemas.openxmlformats.org/officeDocument/2006/relationships/slideLayout" Target="../slideLayouts/slideLayout160.xml"/><Relationship Id="rId9" Type="http://schemas.openxmlformats.org/officeDocument/2006/relationships/slideLayout" Target="../slideLayouts/slideLayout165.xml"/><Relationship Id="rId14" Type="http://schemas.openxmlformats.org/officeDocument/2006/relationships/slideLayout" Target="../slideLayouts/slideLayout170.xml"/><Relationship Id="rId22" Type="http://schemas.openxmlformats.org/officeDocument/2006/relationships/slideLayout" Target="../slideLayouts/slideLayout178.xml"/><Relationship Id="rId27" Type="http://schemas.openxmlformats.org/officeDocument/2006/relationships/slideLayout" Target="../slideLayouts/slideLayout183.xml"/><Relationship Id="rId30" Type="http://schemas.openxmlformats.org/officeDocument/2006/relationships/slideLayout" Target="../slideLayouts/slideLayout18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94.xml"/><Relationship Id="rId13" Type="http://schemas.openxmlformats.org/officeDocument/2006/relationships/slideLayout" Target="../slideLayouts/slideLayout199.xml"/><Relationship Id="rId3" Type="http://schemas.openxmlformats.org/officeDocument/2006/relationships/slideLayout" Target="../slideLayouts/slideLayout189.xml"/><Relationship Id="rId7" Type="http://schemas.openxmlformats.org/officeDocument/2006/relationships/slideLayout" Target="../slideLayouts/slideLayout193.xml"/><Relationship Id="rId12" Type="http://schemas.openxmlformats.org/officeDocument/2006/relationships/slideLayout" Target="../slideLayouts/slideLayout198.xml"/><Relationship Id="rId2" Type="http://schemas.openxmlformats.org/officeDocument/2006/relationships/slideLayout" Target="../slideLayouts/slideLayout188.xml"/><Relationship Id="rId1" Type="http://schemas.openxmlformats.org/officeDocument/2006/relationships/slideLayout" Target="../slideLayouts/slideLayout187.xml"/><Relationship Id="rId6" Type="http://schemas.openxmlformats.org/officeDocument/2006/relationships/slideLayout" Target="../slideLayouts/slideLayout192.xml"/><Relationship Id="rId11" Type="http://schemas.openxmlformats.org/officeDocument/2006/relationships/slideLayout" Target="../slideLayouts/slideLayout197.xml"/><Relationship Id="rId5" Type="http://schemas.openxmlformats.org/officeDocument/2006/relationships/slideLayout" Target="../slideLayouts/slideLayout191.xml"/><Relationship Id="rId10" Type="http://schemas.openxmlformats.org/officeDocument/2006/relationships/slideLayout" Target="../slideLayouts/slideLayout196.xml"/><Relationship Id="rId4" Type="http://schemas.openxmlformats.org/officeDocument/2006/relationships/slideLayout" Target="../slideLayouts/slideLayout190.xml"/><Relationship Id="rId9" Type="http://schemas.openxmlformats.org/officeDocument/2006/relationships/slideLayout" Target="../slideLayouts/slideLayout195.xml"/><Relationship Id="rId1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13" Type="http://schemas.openxmlformats.org/officeDocument/2006/relationships/slideLayout" Target="../slideLayouts/slideLayout212.xml"/><Relationship Id="rId18" Type="http://schemas.openxmlformats.org/officeDocument/2006/relationships/slideLayout" Target="../slideLayouts/slideLayout217.xml"/><Relationship Id="rId26" Type="http://schemas.openxmlformats.org/officeDocument/2006/relationships/slideLayout" Target="../slideLayouts/slideLayout225.xml"/><Relationship Id="rId3" Type="http://schemas.openxmlformats.org/officeDocument/2006/relationships/slideLayout" Target="../slideLayouts/slideLayout202.xml"/><Relationship Id="rId21" Type="http://schemas.openxmlformats.org/officeDocument/2006/relationships/slideLayout" Target="../slideLayouts/slideLayout220.xml"/><Relationship Id="rId34" Type="http://schemas.openxmlformats.org/officeDocument/2006/relationships/image" Target="../media/image39.emf"/><Relationship Id="rId7" Type="http://schemas.openxmlformats.org/officeDocument/2006/relationships/slideLayout" Target="../slideLayouts/slideLayout206.xml"/><Relationship Id="rId12" Type="http://schemas.openxmlformats.org/officeDocument/2006/relationships/slideLayout" Target="../slideLayouts/slideLayout211.xml"/><Relationship Id="rId17" Type="http://schemas.openxmlformats.org/officeDocument/2006/relationships/slideLayout" Target="../slideLayouts/slideLayout216.xml"/><Relationship Id="rId25" Type="http://schemas.openxmlformats.org/officeDocument/2006/relationships/slideLayout" Target="../slideLayouts/slideLayout224.xml"/><Relationship Id="rId33" Type="http://schemas.openxmlformats.org/officeDocument/2006/relationships/theme" Target="../theme/theme9.xml"/><Relationship Id="rId2" Type="http://schemas.openxmlformats.org/officeDocument/2006/relationships/slideLayout" Target="../slideLayouts/slideLayout201.xml"/><Relationship Id="rId16" Type="http://schemas.openxmlformats.org/officeDocument/2006/relationships/slideLayout" Target="../slideLayouts/slideLayout215.xml"/><Relationship Id="rId20" Type="http://schemas.openxmlformats.org/officeDocument/2006/relationships/slideLayout" Target="../slideLayouts/slideLayout219.xml"/><Relationship Id="rId29" Type="http://schemas.openxmlformats.org/officeDocument/2006/relationships/slideLayout" Target="../slideLayouts/slideLayout228.xml"/><Relationship Id="rId1" Type="http://schemas.openxmlformats.org/officeDocument/2006/relationships/slideLayout" Target="../slideLayouts/slideLayout200.xml"/><Relationship Id="rId6" Type="http://schemas.openxmlformats.org/officeDocument/2006/relationships/slideLayout" Target="../slideLayouts/slideLayout205.xml"/><Relationship Id="rId11" Type="http://schemas.openxmlformats.org/officeDocument/2006/relationships/slideLayout" Target="../slideLayouts/slideLayout210.xml"/><Relationship Id="rId24" Type="http://schemas.openxmlformats.org/officeDocument/2006/relationships/slideLayout" Target="../slideLayouts/slideLayout223.xml"/><Relationship Id="rId32" Type="http://schemas.openxmlformats.org/officeDocument/2006/relationships/slideLayout" Target="../slideLayouts/slideLayout231.xml"/><Relationship Id="rId5" Type="http://schemas.openxmlformats.org/officeDocument/2006/relationships/slideLayout" Target="../slideLayouts/slideLayout204.xml"/><Relationship Id="rId15" Type="http://schemas.openxmlformats.org/officeDocument/2006/relationships/slideLayout" Target="../slideLayouts/slideLayout214.xml"/><Relationship Id="rId23" Type="http://schemas.openxmlformats.org/officeDocument/2006/relationships/slideLayout" Target="../slideLayouts/slideLayout222.xml"/><Relationship Id="rId28" Type="http://schemas.openxmlformats.org/officeDocument/2006/relationships/slideLayout" Target="../slideLayouts/slideLayout227.xml"/><Relationship Id="rId10" Type="http://schemas.openxmlformats.org/officeDocument/2006/relationships/slideLayout" Target="../slideLayouts/slideLayout209.xml"/><Relationship Id="rId19" Type="http://schemas.openxmlformats.org/officeDocument/2006/relationships/slideLayout" Target="../slideLayouts/slideLayout218.xml"/><Relationship Id="rId31" Type="http://schemas.openxmlformats.org/officeDocument/2006/relationships/slideLayout" Target="../slideLayouts/slideLayout230.xml"/><Relationship Id="rId4" Type="http://schemas.openxmlformats.org/officeDocument/2006/relationships/slideLayout" Target="../slideLayouts/slideLayout203.xml"/><Relationship Id="rId9" Type="http://schemas.openxmlformats.org/officeDocument/2006/relationships/slideLayout" Target="../slideLayouts/slideLayout208.xml"/><Relationship Id="rId14" Type="http://schemas.openxmlformats.org/officeDocument/2006/relationships/slideLayout" Target="../slideLayouts/slideLayout213.xml"/><Relationship Id="rId22" Type="http://schemas.openxmlformats.org/officeDocument/2006/relationships/slideLayout" Target="../slideLayouts/slideLayout221.xml"/><Relationship Id="rId27" Type="http://schemas.openxmlformats.org/officeDocument/2006/relationships/slideLayout" Target="../slideLayouts/slideLayout226.xml"/><Relationship Id="rId30" Type="http://schemas.openxmlformats.org/officeDocument/2006/relationships/slideLayout" Target="../slideLayouts/slideLayout229.xml"/><Relationship Id="rId8" Type="http://schemas.openxmlformats.org/officeDocument/2006/relationships/slideLayout" Target="../slideLayouts/slideLayout20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04" y="295274"/>
            <a:ext cx="11888047" cy="621792"/>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05" y="982662"/>
            <a:ext cx="11885681"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8" cstate="screen">
            <a:extLst>
              <a:ext uri="{28A0092B-C50C-407E-A947-70E740481C1C}">
                <a14:useLocalDpi xmlns:a14="http://schemas.microsoft.com/office/drawing/2010/main"/>
              </a:ext>
            </a:extLst>
          </a:blip>
          <a:stretch>
            <a:fillRect/>
          </a:stretch>
        </p:blipFill>
        <p:spPr>
          <a:xfrm rot="5400000">
            <a:off x="9392254" y="3050570"/>
            <a:ext cx="6995160" cy="894020"/>
          </a:xfrm>
          <a:prstGeom prst="rect">
            <a:avLst/>
          </a:prstGeom>
        </p:spPr>
      </p:pic>
      <p:sp>
        <p:nvSpPr>
          <p:cNvPr id="3" name="TextBox 2">
            <a:extLst>
              <a:ext uri="{FF2B5EF4-FFF2-40B4-BE49-F238E27FC236}">
                <a16:creationId xmlns:a16="http://schemas.microsoft.com/office/drawing/2014/main" id="{33E22E6D-E0A9-4DF2-BB13-2DCB8B1721E7}"/>
              </a:ext>
            </a:extLst>
          </p:cNvPr>
          <p:cNvSpPr txBox="1"/>
          <p:nvPr userDrawn="1"/>
        </p:nvSpPr>
        <p:spPr>
          <a:xfrm>
            <a:off x="10865644" y="6621462"/>
            <a:ext cx="1600200" cy="433965"/>
          </a:xfrm>
          <a:prstGeom prst="rect">
            <a:avLst/>
          </a:prstGeom>
          <a:noFill/>
        </p:spPr>
        <p:txBody>
          <a:bodyPr wrap="square" lIns="182880" tIns="146304" rIns="182880" bIns="146304" rtlCol="0">
            <a:spAutoFit/>
          </a:bodyPr>
          <a:lstStyle/>
          <a:p>
            <a:pPr algn="r">
              <a:lnSpc>
                <a:spcPct val="90000"/>
              </a:lnSpc>
              <a:spcAft>
                <a:spcPts val="600"/>
              </a:spcAft>
            </a:pPr>
            <a:fld id="{E308381E-DE8E-41CE-9FAF-FBB74049FFFE}" type="slidenum">
              <a:rPr lang="en-US" sz="1000" smtClean="0">
                <a:solidFill>
                  <a:schemeClr val="bg1">
                    <a:lumMod val="75000"/>
                  </a:schemeClr>
                </a:solidFill>
              </a:rPr>
              <a:pPr algn="r">
                <a:lnSpc>
                  <a:spcPct val="90000"/>
                </a:lnSpc>
                <a:spcAft>
                  <a:spcPts val="600"/>
                </a:spcAft>
              </a:pPr>
              <a:t>‹#›</a:t>
            </a:fld>
            <a:endParaRPr lang="en-US" sz="1000" err="1">
              <a:solidFill>
                <a:schemeClr val="bg1">
                  <a:lumMod val="75000"/>
                </a:schemeClr>
              </a:solidFill>
            </a:endParaRP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606"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604" r:id="rId16"/>
    <p:sldLayoutId id="2147484102" r:id="rId17"/>
    <p:sldLayoutId id="2147484093" r:id="rId18"/>
    <p:sldLayoutId id="2147484127" r:id="rId19"/>
    <p:sldLayoutId id="2147484128" r:id="rId20"/>
    <p:sldLayoutId id="2147484129" r:id="rId21"/>
    <p:sldLayoutId id="2147484094" r:id="rId22"/>
    <p:sldLayoutId id="2147484195" r:id="rId23"/>
    <p:sldLayoutId id="2147484096" r:id="rId24"/>
    <p:sldLayoutId id="2147484605" r:id="rId25"/>
    <p:sldLayoutId id="2147484608" r:id="rId26"/>
  </p:sldLayoutIdLst>
  <p:transition>
    <p:fade/>
  </p:transition>
  <p:hf hdr="0" ftr="0" dt="0"/>
  <p:txStyles>
    <p:titleStyle>
      <a:lvl1pPr algn="l" defTabSz="932742" rtl="0" eaLnBrk="1" latinLnBrk="0" hangingPunct="1">
        <a:lnSpc>
          <a:spcPct val="90000"/>
        </a:lnSpc>
        <a:spcBef>
          <a:spcPct val="0"/>
        </a:spcBef>
        <a:buNone/>
        <a:defRPr lang="en-US" sz="40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4" userDrawn="1">
          <p15:clr>
            <a:srgbClr val="5ACBF0"/>
          </p15:clr>
        </p15:guide>
        <p15:guide id="10" pos="4780" userDrawn="1">
          <p15:clr>
            <a:srgbClr val="5ACBF0"/>
          </p15:clr>
        </p15:guide>
        <p15:guide id="11" pos="5356" userDrawn="1">
          <p15:clr>
            <a:srgbClr val="5ACBF0"/>
          </p15:clr>
        </p15:guide>
        <p15:guide id="12" pos="5932" userDrawn="1">
          <p15:clr>
            <a:srgbClr val="5ACBF0"/>
          </p15:clr>
        </p15:guide>
        <p15:guide id="13" pos="6508" userDrawn="1">
          <p15:clr>
            <a:srgbClr val="5ACBF0"/>
          </p15:clr>
        </p15:guide>
        <p15:guide id="14" pos="7084" userDrawn="1">
          <p15:clr>
            <a:srgbClr val="5ACBF0"/>
          </p15:clr>
        </p15:guide>
        <p15:guide id="15" pos="7660" userDrawn="1">
          <p15:clr>
            <a:srgbClr val="5ACBF0"/>
          </p15:clr>
        </p15:guide>
        <p15:guide id="16" pos="288" userDrawn="1">
          <p15:clr>
            <a:srgbClr val="C35EA4"/>
          </p15:clr>
        </p15:guide>
        <p15:guide id="17" pos="7545"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04" y="295275"/>
            <a:ext cx="11888047"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06" y="1212851"/>
            <a:ext cx="11885681"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8" cstate="screen">
            <a:extLst>
              <a:ext uri="{28A0092B-C50C-407E-A947-70E740481C1C}">
                <a14:useLocalDpi xmlns:a14="http://schemas.microsoft.com/office/drawing/2010/main"/>
              </a:ext>
            </a:extLst>
          </a:blip>
          <a:stretch>
            <a:fillRect/>
          </a:stretch>
        </p:blipFill>
        <p:spPr>
          <a:xfrm rot="5400000">
            <a:off x="9370154" y="3072354"/>
            <a:ext cx="6995160" cy="849817"/>
          </a:xfrm>
          <a:prstGeom prst="rect">
            <a:avLst/>
          </a:prstGeom>
        </p:spPr>
      </p:pic>
    </p:spTree>
    <p:extLst>
      <p:ext uri="{BB962C8B-B14F-4D97-AF65-F5344CB8AC3E}">
        <p14:creationId xmlns:p14="http://schemas.microsoft.com/office/powerpoint/2010/main" val="3714608846"/>
      </p:ext>
    </p:extLst>
  </p:cSld>
  <p:clrMap bg1="lt1" tx1="dk1" bg2="lt2" tx2="dk2" accent1="accent1" accent2="accent2" accent3="accent3" accent4="accent4" accent5="accent5" accent6="accent6" hlink="hlink" folHlink="folHlink"/>
  <p:sldLayoutIdLst>
    <p:sldLayoutId id="2147484612" r:id="rId1"/>
    <p:sldLayoutId id="2147484613" r:id="rId2"/>
    <p:sldLayoutId id="2147484614" r:id="rId3"/>
    <p:sldLayoutId id="2147484615" r:id="rId4"/>
    <p:sldLayoutId id="2147484616" r:id="rId5"/>
    <p:sldLayoutId id="2147484617" r:id="rId6"/>
    <p:sldLayoutId id="2147484618" r:id="rId7"/>
    <p:sldLayoutId id="2147484619" r:id="rId8"/>
    <p:sldLayoutId id="2147484620" r:id="rId9"/>
    <p:sldLayoutId id="2147484621" r:id="rId10"/>
    <p:sldLayoutId id="2147484622" r:id="rId11"/>
    <p:sldLayoutId id="2147484623" r:id="rId12"/>
    <p:sldLayoutId id="2147484624" r:id="rId13"/>
    <p:sldLayoutId id="2147484625" r:id="rId14"/>
    <p:sldLayoutId id="2147484626" r:id="rId15"/>
    <p:sldLayoutId id="2147484627" r:id="rId16"/>
    <p:sldLayoutId id="2147484628" r:id="rId17"/>
    <p:sldLayoutId id="2147484629" r:id="rId18"/>
    <p:sldLayoutId id="2147484630" r:id="rId19"/>
    <p:sldLayoutId id="2147484631" r:id="rId20"/>
    <p:sldLayoutId id="2147484632" r:id="rId21"/>
    <p:sldLayoutId id="2147484633" r:id="rId22"/>
    <p:sldLayoutId id="2147484634" r:id="rId23"/>
    <p:sldLayoutId id="2147484636" r:id="rId24"/>
    <p:sldLayoutId id="2147484637" r:id="rId25"/>
    <p:sldLayoutId id="2147484750" r:id="rId26"/>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04" y="295276"/>
            <a:ext cx="11888047"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06" y="1212853"/>
            <a:ext cx="11885681" cy="2145203"/>
          </a:xfrm>
          <a:prstGeom prst="rect">
            <a:avLst/>
          </a:prstGeom>
        </p:spPr>
        <p:txBody>
          <a:bodyPr vert="horz" wrap="square" lIns="182880" tIns="91440" rIns="91440" bIns="9144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p:cNvSpPr>
          <p:nvPr>
            <p:ph type="sldNum" sz="quarter" idx="4"/>
          </p:nvPr>
        </p:nvSpPr>
        <p:spPr>
          <a:xfrm>
            <a:off x="350792" y="6600508"/>
            <a:ext cx="2901580" cy="371475"/>
          </a:xfrm>
          <a:prstGeom prst="rect">
            <a:avLst/>
          </a:prstGeom>
        </p:spPr>
        <p:txBody>
          <a:bodyPr vert="horz" lIns="91440" tIns="45720" rIns="91440" bIns="45720" rtlCol="0" anchor="ctr"/>
          <a:lstStyle>
            <a:lvl1pPr algn="l">
              <a:defRPr sz="1199">
                <a:solidFill>
                  <a:schemeClr val="tx1">
                    <a:tint val="75000"/>
                  </a:schemeClr>
                </a:solidFill>
              </a:defRPr>
            </a:lvl1pPr>
          </a:lstStyle>
          <a:p>
            <a:fld id="{0E05EA2D-13DB-4BA1-9DA1-8ED54A2EECC2}" type="slidenum">
              <a:rPr lang="en-US" smtClean="0"/>
              <a:pPr/>
              <a:t>‹#›</a:t>
            </a:fld>
            <a:endParaRPr lang="en-US"/>
          </a:p>
        </p:txBody>
      </p:sp>
    </p:spTree>
    <p:extLst>
      <p:ext uri="{BB962C8B-B14F-4D97-AF65-F5344CB8AC3E}">
        <p14:creationId xmlns:p14="http://schemas.microsoft.com/office/powerpoint/2010/main" val="2897471492"/>
      </p:ext>
    </p:extLst>
  </p:cSld>
  <p:clrMap bg1="lt1" tx1="dk1" bg2="lt2" tx2="dk2" accent1="accent1" accent2="accent2" accent3="accent3" accent4="accent4" accent5="accent5" accent6="accent6" hlink="hlink" folHlink="folHlink"/>
  <p:sldLayoutIdLst>
    <p:sldLayoutId id="2147484639" r:id="rId1"/>
    <p:sldLayoutId id="2147484640" r:id="rId2"/>
    <p:sldLayoutId id="2147484641" r:id="rId3"/>
    <p:sldLayoutId id="2147484642" r:id="rId4"/>
    <p:sldLayoutId id="2147484643" r:id="rId5"/>
    <p:sldLayoutId id="2147484644" r:id="rId6"/>
    <p:sldLayoutId id="2147484645" r:id="rId7"/>
    <p:sldLayoutId id="2147484646" r:id="rId8"/>
    <p:sldLayoutId id="2147484647" r:id="rId9"/>
    <p:sldLayoutId id="2147484648" r:id="rId10"/>
    <p:sldLayoutId id="2147484649" r:id="rId11"/>
    <p:sldLayoutId id="2147484650" r:id="rId12"/>
    <p:sldLayoutId id="2147484651" r:id="rId13"/>
    <p:sldLayoutId id="2147484652" r:id="rId14"/>
    <p:sldLayoutId id="2147484653" r:id="rId15"/>
    <p:sldLayoutId id="2147484654" r:id="rId16"/>
    <p:sldLayoutId id="2147484655" r:id="rId17"/>
    <p:sldLayoutId id="2147484656" r:id="rId18"/>
    <p:sldLayoutId id="2147484657" r:id="rId19"/>
    <p:sldLayoutId id="2147484658" r:id="rId20"/>
    <p:sldLayoutId id="2147484659" r:id="rId21"/>
    <p:sldLayoutId id="2147484660" r:id="rId22"/>
    <p:sldLayoutId id="2147484661" r:id="rId23"/>
  </p:sldLayoutIdLst>
  <p:transition>
    <p:fade/>
  </p:transition>
  <p:hf hdr="0" dt="0"/>
  <p:txStyles>
    <p:titleStyle>
      <a:lvl1pPr algn="l" defTabSz="932470" rtl="0" eaLnBrk="1" latinLnBrk="0" hangingPunct="1">
        <a:lnSpc>
          <a:spcPct val="90000"/>
        </a:lnSpc>
        <a:spcBef>
          <a:spcPct val="0"/>
        </a:spcBef>
        <a:buNone/>
        <a:defRPr lang="en-US" sz="4200" b="0" kern="1200" cap="none" spc="-102" baseline="0" dirty="0" smtClean="0">
          <a:ln w="3175">
            <a:noFill/>
          </a:ln>
          <a:solidFill>
            <a:schemeClr val="tx1"/>
          </a:solidFill>
          <a:effectLst/>
          <a:latin typeface="+mj-lt"/>
          <a:ea typeface="+mn-ea"/>
          <a:cs typeface="Segoe UI" pitchFamily="34" charset="0"/>
        </a:defRPr>
      </a:lvl1pPr>
    </p:titleStyle>
    <p:bodyStyle>
      <a:lvl1pPr marL="342800" marR="0" indent="-342800" algn="l" defTabSz="932470" rtl="0" eaLnBrk="1" fontAlgn="auto" latinLnBrk="0" hangingPunct="1">
        <a:lnSpc>
          <a:spcPct val="95000"/>
        </a:lnSpc>
        <a:spcBef>
          <a:spcPts val="0"/>
        </a:spcBef>
        <a:spcAft>
          <a:spcPts val="1199"/>
        </a:spcAft>
        <a:buClrTx/>
        <a:buSzPct val="90000"/>
        <a:buFont typeface="Arial" pitchFamily="34" charset="0"/>
        <a:buChar char="•"/>
        <a:tabLst/>
        <a:defRPr sz="2800" kern="1200" spc="0" baseline="0">
          <a:solidFill>
            <a:schemeClr val="tx1"/>
          </a:solidFill>
          <a:latin typeface="+mj-lt"/>
          <a:ea typeface="+mn-ea"/>
          <a:cs typeface="+mn-cs"/>
        </a:defRPr>
      </a:lvl1pPr>
      <a:lvl2pPr marL="584030" marR="0" indent="-241229" algn="l" defTabSz="932470" rtl="0" eaLnBrk="1" fontAlgn="auto" latinLnBrk="0" hangingPunct="1">
        <a:lnSpc>
          <a:spcPct val="95000"/>
        </a:lnSpc>
        <a:spcBef>
          <a:spcPts val="0"/>
        </a:spcBef>
        <a:spcAft>
          <a:spcPts val="1199"/>
        </a:spcAft>
        <a:buClrTx/>
        <a:buSzPct val="90000"/>
        <a:buFont typeface="Arial" pitchFamily="34" charset="0"/>
        <a:buChar char="•"/>
        <a:tabLst/>
        <a:defRPr sz="1600" kern="1200" spc="0" baseline="0">
          <a:solidFill>
            <a:schemeClr val="tx1"/>
          </a:solidFill>
          <a:latin typeface="+mn-lt"/>
          <a:ea typeface="+mn-ea"/>
          <a:cs typeface="+mn-cs"/>
        </a:defRPr>
      </a:lvl2pPr>
      <a:lvl3pPr marL="799866" marR="0" indent="-228534" algn="l" defTabSz="932470" rtl="0" eaLnBrk="1" fontAlgn="auto" latinLnBrk="0" hangingPunct="1">
        <a:lnSpc>
          <a:spcPct val="95000"/>
        </a:lnSpc>
        <a:spcBef>
          <a:spcPts val="0"/>
        </a:spcBef>
        <a:spcAft>
          <a:spcPts val="1199"/>
        </a:spcAft>
        <a:buClrTx/>
        <a:buSzPct val="90000"/>
        <a:buFont typeface="Arial" pitchFamily="34" charset="0"/>
        <a:buChar char="•"/>
        <a:tabLst/>
        <a:defRPr sz="1600" kern="1200" spc="0" baseline="0">
          <a:solidFill>
            <a:schemeClr val="tx1"/>
          </a:solidFill>
          <a:latin typeface="+mn-lt"/>
          <a:ea typeface="+mn-ea"/>
          <a:cs typeface="+mn-cs"/>
        </a:defRPr>
      </a:lvl3pPr>
      <a:lvl4pPr marL="1028400" marR="0" indent="-228534" algn="l" defTabSz="932470" rtl="0" eaLnBrk="1" fontAlgn="auto" latinLnBrk="0" hangingPunct="1">
        <a:lnSpc>
          <a:spcPct val="95000"/>
        </a:lnSpc>
        <a:spcBef>
          <a:spcPts val="0"/>
        </a:spcBef>
        <a:spcAft>
          <a:spcPts val="1199"/>
        </a:spcAft>
        <a:buClrTx/>
        <a:buSzPct val="90000"/>
        <a:buFont typeface="Arial" pitchFamily="34" charset="0"/>
        <a:buChar char="•"/>
        <a:tabLst/>
        <a:defRPr sz="1600" kern="1200" spc="0" baseline="0">
          <a:solidFill>
            <a:schemeClr val="tx1"/>
          </a:solidFill>
          <a:latin typeface="+mn-lt"/>
          <a:ea typeface="+mn-ea"/>
          <a:cs typeface="+mn-cs"/>
        </a:defRPr>
      </a:lvl4pPr>
      <a:lvl5pPr marL="1256932" marR="0" indent="-228534" algn="l" defTabSz="932470" rtl="0" eaLnBrk="1" fontAlgn="auto" latinLnBrk="0" hangingPunct="1">
        <a:lnSpc>
          <a:spcPct val="95000"/>
        </a:lnSpc>
        <a:spcBef>
          <a:spcPts val="0"/>
        </a:spcBef>
        <a:spcAft>
          <a:spcPts val="1199"/>
        </a:spcAft>
        <a:buClrTx/>
        <a:buSzPct val="90000"/>
        <a:buFont typeface="Arial" pitchFamily="34" charset="0"/>
        <a:buChar char="•"/>
        <a:tabLst/>
        <a:defRPr sz="1600" kern="1200" spc="0" baseline="0">
          <a:solidFill>
            <a:schemeClr val="tx1"/>
          </a:solidFill>
          <a:latin typeface="+mn-lt"/>
          <a:ea typeface="+mn-ea"/>
          <a:cs typeface="+mn-cs"/>
        </a:defRPr>
      </a:lvl5pPr>
      <a:lvl6pPr marL="2564292" indent="-233118" algn="l" defTabSz="93247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527" indent="-233118" algn="l" defTabSz="93247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762" indent="-233118" algn="l" defTabSz="93247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998" indent="-233118" algn="l" defTabSz="93247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470" rtl="0" eaLnBrk="1" latinLnBrk="0" hangingPunct="1">
        <a:defRPr sz="1800" kern="1200">
          <a:solidFill>
            <a:schemeClr val="tx1"/>
          </a:solidFill>
          <a:latin typeface="+mn-lt"/>
          <a:ea typeface="+mn-ea"/>
          <a:cs typeface="+mn-cs"/>
        </a:defRPr>
      </a:lvl1pPr>
      <a:lvl2pPr marL="466234" algn="l" defTabSz="932470" rtl="0" eaLnBrk="1" latinLnBrk="0" hangingPunct="1">
        <a:defRPr sz="1800" kern="1200">
          <a:solidFill>
            <a:schemeClr val="tx1"/>
          </a:solidFill>
          <a:latin typeface="+mn-lt"/>
          <a:ea typeface="+mn-ea"/>
          <a:cs typeface="+mn-cs"/>
        </a:defRPr>
      </a:lvl2pPr>
      <a:lvl3pPr marL="932470" algn="l" defTabSz="932470" rtl="0" eaLnBrk="1" latinLnBrk="0" hangingPunct="1">
        <a:defRPr sz="1800" kern="1200">
          <a:solidFill>
            <a:schemeClr val="tx1"/>
          </a:solidFill>
          <a:latin typeface="+mn-lt"/>
          <a:ea typeface="+mn-ea"/>
          <a:cs typeface="+mn-cs"/>
        </a:defRPr>
      </a:lvl3pPr>
      <a:lvl4pPr marL="1398704" algn="l" defTabSz="932470" rtl="0" eaLnBrk="1" latinLnBrk="0" hangingPunct="1">
        <a:defRPr sz="1800" kern="1200">
          <a:solidFill>
            <a:schemeClr val="tx1"/>
          </a:solidFill>
          <a:latin typeface="+mn-lt"/>
          <a:ea typeface="+mn-ea"/>
          <a:cs typeface="+mn-cs"/>
        </a:defRPr>
      </a:lvl4pPr>
      <a:lvl5pPr marL="1864939" algn="l" defTabSz="932470" rtl="0" eaLnBrk="1" latinLnBrk="0" hangingPunct="1">
        <a:defRPr sz="1800" kern="1200">
          <a:solidFill>
            <a:schemeClr val="tx1"/>
          </a:solidFill>
          <a:latin typeface="+mn-lt"/>
          <a:ea typeface="+mn-ea"/>
          <a:cs typeface="+mn-cs"/>
        </a:defRPr>
      </a:lvl5pPr>
      <a:lvl6pPr marL="2331175" algn="l" defTabSz="932470" rtl="0" eaLnBrk="1" latinLnBrk="0" hangingPunct="1">
        <a:defRPr sz="1800" kern="1200">
          <a:solidFill>
            <a:schemeClr val="tx1"/>
          </a:solidFill>
          <a:latin typeface="+mn-lt"/>
          <a:ea typeface="+mn-ea"/>
          <a:cs typeface="+mn-cs"/>
        </a:defRPr>
      </a:lvl6pPr>
      <a:lvl7pPr marL="2797409" algn="l" defTabSz="932470" rtl="0" eaLnBrk="1" latinLnBrk="0" hangingPunct="1">
        <a:defRPr sz="1800" kern="1200">
          <a:solidFill>
            <a:schemeClr val="tx1"/>
          </a:solidFill>
          <a:latin typeface="+mn-lt"/>
          <a:ea typeface="+mn-ea"/>
          <a:cs typeface="+mn-cs"/>
        </a:defRPr>
      </a:lvl7pPr>
      <a:lvl8pPr marL="3263644" algn="l" defTabSz="932470" rtl="0" eaLnBrk="1" latinLnBrk="0" hangingPunct="1">
        <a:defRPr sz="1800" kern="1200">
          <a:solidFill>
            <a:schemeClr val="tx1"/>
          </a:solidFill>
          <a:latin typeface="+mn-lt"/>
          <a:ea typeface="+mn-ea"/>
          <a:cs typeface="+mn-cs"/>
        </a:defRPr>
      </a:lvl8pPr>
      <a:lvl9pPr marL="3729880" algn="l" defTabSz="93247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6" pos="269">
          <p15:clr>
            <a:srgbClr val="C35EA4"/>
          </p15:clr>
        </p15:guide>
        <p15:guide id="17" pos="7565">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258">
          <p15:clr>
            <a:srgbClr val="C35EA4"/>
          </p15:clr>
        </p15:guide>
        <p15:guide id="26" orient="horz" pos="4032">
          <p15:clr>
            <a:srgbClr val="C35EA4"/>
          </p15:clr>
        </p15:guide>
        <p15:guide id="27" orient="horz" pos="523">
          <p15:clr>
            <a:srgbClr val="C35EA4"/>
          </p15:clr>
        </p15:guide>
        <p15:guide id="28" orient="horz" pos="85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079" y="567458"/>
            <a:ext cx="11531716"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079" y="1853743"/>
            <a:ext cx="11531716"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5400000">
            <a:off x="9617124" y="2898629"/>
            <a:ext cx="6985725" cy="1187982"/>
          </a:xfrm>
          <a:prstGeom prst="rect">
            <a:avLst/>
          </a:prstGeom>
        </p:spPr>
      </p:pic>
    </p:spTree>
    <p:extLst>
      <p:ext uri="{BB962C8B-B14F-4D97-AF65-F5344CB8AC3E}">
        <p14:creationId xmlns:p14="http://schemas.microsoft.com/office/powerpoint/2010/main" val="700253333"/>
      </p:ext>
    </p:extLst>
  </p:cSld>
  <p:clrMap bg1="lt1" tx1="dk1" bg2="lt2" tx2="dk2" accent1="accent1" accent2="accent2" accent3="accent3" accent4="accent4" accent5="accent5" accent6="accent6" hlink="hlink" folHlink="folHlink"/>
  <p:sldLayoutIdLst>
    <p:sldLayoutId id="2147484668" r:id="rId1"/>
    <p:sldLayoutId id="2147484669" r:id="rId2"/>
    <p:sldLayoutId id="2147484670" r:id="rId3"/>
    <p:sldLayoutId id="2147484671" r:id="rId4"/>
    <p:sldLayoutId id="2147484672" r:id="rId5"/>
    <p:sldLayoutId id="2147484673" r:id="rId6"/>
    <p:sldLayoutId id="2147484674" r:id="rId7"/>
    <p:sldLayoutId id="2147484675" r:id="rId8"/>
    <p:sldLayoutId id="2147484676" r:id="rId9"/>
    <p:sldLayoutId id="2147484677" r:id="rId10"/>
    <p:sldLayoutId id="2147484678" r:id="rId11"/>
    <p:sldLayoutId id="2147484679" r:id="rId12"/>
    <p:sldLayoutId id="2147484680" r:id="rId13"/>
    <p:sldLayoutId id="2147484681" r:id="rId14"/>
    <p:sldLayoutId id="2147484682" r:id="rId15"/>
    <p:sldLayoutId id="2147484683" r:id="rId16"/>
    <p:sldLayoutId id="2147484684" r:id="rId17"/>
    <p:sldLayoutId id="2147484685" r:id="rId18"/>
    <p:sldLayoutId id="2147484686" r:id="rId19"/>
    <p:sldLayoutId id="2147484687" r:id="rId20"/>
    <p:sldLayoutId id="2147484688" r:id="rId21"/>
    <p:sldLayoutId id="2147484689" r:id="rId22"/>
    <p:sldLayoutId id="2147484690" r:id="rId23"/>
  </p:sldLayoutIdLst>
  <p:transition>
    <p:fade/>
  </p:transition>
  <p:hf sldNum="0" hdr="0" dt="0"/>
  <p:txStyles>
    <p:titleStyle>
      <a:lvl1pPr algn="l" defTabSz="932563"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199" b="1" kern="1200" spc="0" baseline="0">
          <a:solidFill>
            <a:schemeClr val="tx1"/>
          </a:solidFill>
          <a:latin typeface="+mn-lt"/>
          <a:ea typeface="+mn-ea"/>
          <a:cs typeface="+mn-cs"/>
        </a:defRPr>
      </a:lvl5pPr>
      <a:lvl6pPr marL="2331406" indent="0" algn="l" defTabSz="932563"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563" rtl="0" eaLnBrk="1" latinLnBrk="0" hangingPunct="1">
        <a:lnSpc>
          <a:spcPct val="100000"/>
        </a:lnSpc>
        <a:spcBef>
          <a:spcPts val="0"/>
        </a:spcBef>
        <a:spcAft>
          <a:spcPts val="0"/>
        </a:spcAft>
        <a:buFont typeface="Arial" pitchFamily="34" charset="0"/>
        <a:buNone/>
        <a:defRPr sz="1199"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05" y="295276"/>
            <a:ext cx="11888047"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07" y="1212851"/>
            <a:ext cx="11885681"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3" cstate="screen">
            <a:extLst>
              <a:ext uri="{28A0092B-C50C-407E-A947-70E740481C1C}">
                <a14:useLocalDpi xmlns:a14="http://schemas.microsoft.com/office/drawing/2010/main"/>
              </a:ext>
            </a:extLst>
          </a:blip>
          <a:stretch>
            <a:fillRect/>
          </a:stretch>
        </p:blipFill>
        <p:spPr>
          <a:xfrm rot="5400000">
            <a:off x="9370155" y="3072354"/>
            <a:ext cx="6995160" cy="849817"/>
          </a:xfrm>
          <a:prstGeom prst="rect">
            <a:avLst/>
          </a:prstGeom>
        </p:spPr>
      </p:pic>
    </p:spTree>
    <p:extLst>
      <p:ext uri="{BB962C8B-B14F-4D97-AF65-F5344CB8AC3E}">
        <p14:creationId xmlns:p14="http://schemas.microsoft.com/office/powerpoint/2010/main" val="138581763"/>
      </p:ext>
    </p:extLst>
  </p:cSld>
  <p:clrMap bg1="lt1" tx1="dk1" bg2="lt2" tx2="dk2" accent1="accent1" accent2="accent2" accent3="accent3" accent4="accent4" accent5="accent5" accent6="accent6" hlink="hlink" folHlink="folHlink"/>
  <p:sldLayoutIdLst>
    <p:sldLayoutId id="2147484692" r:id="rId1"/>
    <p:sldLayoutId id="2147484693" r:id="rId2"/>
    <p:sldLayoutId id="2147484694" r:id="rId3"/>
    <p:sldLayoutId id="2147484695" r:id="rId4"/>
    <p:sldLayoutId id="2147484696" r:id="rId5"/>
    <p:sldLayoutId id="2147484697" r:id="rId6"/>
    <p:sldLayoutId id="2147484698" r:id="rId7"/>
    <p:sldLayoutId id="2147484699" r:id="rId8"/>
    <p:sldLayoutId id="2147484700" r:id="rId9"/>
    <p:sldLayoutId id="2147484701" r:id="rId10"/>
    <p:sldLayoutId id="2147484702" r:id="rId11"/>
    <p:sldLayoutId id="2147484703" r:id="rId12"/>
    <p:sldLayoutId id="2147484704" r:id="rId13"/>
    <p:sldLayoutId id="2147484705" r:id="rId14"/>
    <p:sldLayoutId id="2147484706" r:id="rId15"/>
    <p:sldLayoutId id="2147484707" r:id="rId16"/>
    <p:sldLayoutId id="2147484708" r:id="rId17"/>
    <p:sldLayoutId id="2147484709" r:id="rId18"/>
    <p:sldLayoutId id="2147484710" r:id="rId19"/>
    <p:sldLayoutId id="2147484711" r:id="rId20"/>
    <p:sldLayoutId id="2147484712" r:id="rId21"/>
    <p:sldLayoutId id="2147484713" r:id="rId22"/>
    <p:sldLayoutId id="2147484714" r:id="rId23"/>
    <p:sldLayoutId id="2147484715" r:id="rId24"/>
    <p:sldLayoutId id="2147484716" r:id="rId25"/>
    <p:sldLayoutId id="2147484717" r:id="rId26"/>
    <p:sldLayoutId id="2147484718" r:id="rId27"/>
    <p:sldLayoutId id="2147484719" r:id="rId28"/>
    <p:sldLayoutId id="2147484720" r:id="rId29"/>
    <p:sldLayoutId id="2147484721" r:id="rId30"/>
    <p:sldLayoutId id="2147484753" r:id="rId31"/>
  </p:sldLayoutIdLst>
  <p:transition>
    <p:fade/>
  </p:transition>
  <p:txStyles>
    <p:titleStyle>
      <a:lvl1pPr algn="l" defTabSz="932574"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60" marR="0" indent="-228560" algn="l" defTabSz="93257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7" marR="0" indent="-228560" algn="l" defTabSz="93257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77" marR="0" indent="-228560" algn="l" defTabSz="93257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35" marR="0" indent="-228560" algn="l" defTabSz="93257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95" marR="0" indent="-228560" algn="l" defTabSz="93257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78" indent="-233144" algn="l" defTabSz="93257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66" indent="-233144" algn="l" defTabSz="93257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53" indent="-233144" algn="l" defTabSz="93257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442" indent="-233144" algn="l" defTabSz="93257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74" rtl="0" eaLnBrk="1" latinLnBrk="0" hangingPunct="1">
        <a:defRPr sz="1800" kern="1200">
          <a:solidFill>
            <a:schemeClr val="tx1"/>
          </a:solidFill>
          <a:latin typeface="+mn-lt"/>
          <a:ea typeface="+mn-ea"/>
          <a:cs typeface="+mn-cs"/>
        </a:defRPr>
      </a:lvl1pPr>
      <a:lvl2pPr marL="466287" algn="l" defTabSz="932574" rtl="0" eaLnBrk="1" latinLnBrk="0" hangingPunct="1">
        <a:defRPr sz="1800" kern="1200">
          <a:solidFill>
            <a:schemeClr val="tx1"/>
          </a:solidFill>
          <a:latin typeface="+mn-lt"/>
          <a:ea typeface="+mn-ea"/>
          <a:cs typeface="+mn-cs"/>
        </a:defRPr>
      </a:lvl2pPr>
      <a:lvl3pPr marL="932574" algn="l" defTabSz="932574" rtl="0" eaLnBrk="1" latinLnBrk="0" hangingPunct="1">
        <a:defRPr sz="1800" kern="1200">
          <a:solidFill>
            <a:schemeClr val="tx1"/>
          </a:solidFill>
          <a:latin typeface="+mn-lt"/>
          <a:ea typeface="+mn-ea"/>
          <a:cs typeface="+mn-cs"/>
        </a:defRPr>
      </a:lvl3pPr>
      <a:lvl4pPr marL="1398861" algn="l" defTabSz="932574" rtl="0" eaLnBrk="1" latinLnBrk="0" hangingPunct="1">
        <a:defRPr sz="1800" kern="1200">
          <a:solidFill>
            <a:schemeClr val="tx1"/>
          </a:solidFill>
          <a:latin typeface="+mn-lt"/>
          <a:ea typeface="+mn-ea"/>
          <a:cs typeface="+mn-cs"/>
        </a:defRPr>
      </a:lvl4pPr>
      <a:lvl5pPr marL="1865148" algn="l" defTabSz="932574" rtl="0" eaLnBrk="1" latinLnBrk="0" hangingPunct="1">
        <a:defRPr sz="1800" kern="1200">
          <a:solidFill>
            <a:schemeClr val="tx1"/>
          </a:solidFill>
          <a:latin typeface="+mn-lt"/>
          <a:ea typeface="+mn-ea"/>
          <a:cs typeface="+mn-cs"/>
        </a:defRPr>
      </a:lvl5pPr>
      <a:lvl6pPr marL="2331436" algn="l" defTabSz="932574" rtl="0" eaLnBrk="1" latinLnBrk="0" hangingPunct="1">
        <a:defRPr sz="1800" kern="1200">
          <a:solidFill>
            <a:schemeClr val="tx1"/>
          </a:solidFill>
          <a:latin typeface="+mn-lt"/>
          <a:ea typeface="+mn-ea"/>
          <a:cs typeface="+mn-cs"/>
        </a:defRPr>
      </a:lvl6pPr>
      <a:lvl7pPr marL="2797722" algn="l" defTabSz="932574" rtl="0" eaLnBrk="1" latinLnBrk="0" hangingPunct="1">
        <a:defRPr sz="1800" kern="1200">
          <a:solidFill>
            <a:schemeClr val="tx1"/>
          </a:solidFill>
          <a:latin typeface="+mn-lt"/>
          <a:ea typeface="+mn-ea"/>
          <a:cs typeface="+mn-cs"/>
        </a:defRPr>
      </a:lvl7pPr>
      <a:lvl8pPr marL="3264009" algn="l" defTabSz="932574" rtl="0" eaLnBrk="1" latinLnBrk="0" hangingPunct="1">
        <a:defRPr sz="1800" kern="1200">
          <a:solidFill>
            <a:schemeClr val="tx1"/>
          </a:solidFill>
          <a:latin typeface="+mn-lt"/>
          <a:ea typeface="+mn-ea"/>
          <a:cs typeface="+mn-cs"/>
        </a:defRPr>
      </a:lvl8pPr>
      <a:lvl9pPr marL="3730298" algn="l" defTabSz="93257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05" y="295275"/>
            <a:ext cx="11888047" cy="621792"/>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06" y="982662"/>
            <a:ext cx="11885681"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rot="5400000">
            <a:off x="9392254" y="3050571"/>
            <a:ext cx="6995160" cy="894020"/>
          </a:xfrm>
          <a:prstGeom prst="rect">
            <a:avLst/>
          </a:prstGeom>
        </p:spPr>
      </p:pic>
      <p:sp>
        <p:nvSpPr>
          <p:cNvPr id="3" name="TextBox 2">
            <a:extLst>
              <a:ext uri="{FF2B5EF4-FFF2-40B4-BE49-F238E27FC236}">
                <a16:creationId xmlns:a16="http://schemas.microsoft.com/office/drawing/2014/main" id="{33E22E6D-E0A9-4DF2-BB13-2DCB8B1721E7}"/>
              </a:ext>
            </a:extLst>
          </p:cNvPr>
          <p:cNvSpPr txBox="1"/>
          <p:nvPr userDrawn="1"/>
        </p:nvSpPr>
        <p:spPr>
          <a:xfrm>
            <a:off x="10865644" y="6621463"/>
            <a:ext cx="1600200" cy="433966"/>
          </a:xfrm>
          <a:prstGeom prst="rect">
            <a:avLst/>
          </a:prstGeom>
          <a:noFill/>
        </p:spPr>
        <p:txBody>
          <a:bodyPr wrap="square" lIns="182878" tIns="146302" rIns="182878" bIns="146302" rtlCol="0">
            <a:spAutoFit/>
          </a:bodyPr>
          <a:lstStyle/>
          <a:p>
            <a:pPr algn="r">
              <a:lnSpc>
                <a:spcPct val="90000"/>
              </a:lnSpc>
              <a:spcAft>
                <a:spcPts val="600"/>
              </a:spcAft>
            </a:pPr>
            <a:fld id="{E308381E-DE8E-41CE-9FAF-FBB74049FFFE}" type="slidenum">
              <a:rPr lang="en-US" sz="1001" smtClean="0">
                <a:solidFill>
                  <a:schemeClr val="bg1">
                    <a:lumMod val="75000"/>
                  </a:schemeClr>
                </a:solidFill>
              </a:rPr>
              <a:pPr algn="r">
                <a:lnSpc>
                  <a:spcPct val="90000"/>
                </a:lnSpc>
                <a:spcAft>
                  <a:spcPts val="600"/>
                </a:spcAft>
              </a:pPr>
              <a:t>‹#›</a:t>
            </a:fld>
            <a:endParaRPr lang="en-US" sz="1001" err="1">
              <a:solidFill>
                <a:schemeClr val="bg1">
                  <a:lumMod val="75000"/>
                </a:schemeClr>
              </a:solidFill>
            </a:endParaRPr>
          </a:p>
        </p:txBody>
      </p:sp>
    </p:spTree>
    <p:extLst>
      <p:ext uri="{BB962C8B-B14F-4D97-AF65-F5344CB8AC3E}">
        <p14:creationId xmlns:p14="http://schemas.microsoft.com/office/powerpoint/2010/main" val="3479484507"/>
      </p:ext>
    </p:extLst>
  </p:cSld>
  <p:clrMap bg1="lt1" tx1="dk1" bg2="lt2" tx2="dk2" accent1="accent1" accent2="accent2" accent3="accent3" accent4="accent4" accent5="accent5" accent6="accent6" hlink="hlink" folHlink="folHlink"/>
  <p:sldLayoutIdLst>
    <p:sldLayoutId id="2147484723" r:id="rId1"/>
    <p:sldLayoutId id="2147484724" r:id="rId2"/>
    <p:sldLayoutId id="2147484725" r:id="rId3"/>
    <p:sldLayoutId id="2147484726" r:id="rId4"/>
    <p:sldLayoutId id="2147484727" r:id="rId5"/>
    <p:sldLayoutId id="2147484728" r:id="rId6"/>
    <p:sldLayoutId id="2147484729" r:id="rId7"/>
    <p:sldLayoutId id="2147484730" r:id="rId8"/>
    <p:sldLayoutId id="2147484731" r:id="rId9"/>
    <p:sldLayoutId id="2147484732" r:id="rId10"/>
    <p:sldLayoutId id="2147484733" r:id="rId11"/>
    <p:sldLayoutId id="2147484734" r:id="rId12"/>
    <p:sldLayoutId id="2147484735" r:id="rId13"/>
    <p:sldLayoutId id="2147484736" r:id="rId14"/>
    <p:sldLayoutId id="2147484737" r:id="rId15"/>
    <p:sldLayoutId id="2147484738" r:id="rId16"/>
    <p:sldLayoutId id="2147484739" r:id="rId17"/>
    <p:sldLayoutId id="2147484740" r:id="rId18"/>
    <p:sldLayoutId id="2147484741" r:id="rId19"/>
    <p:sldLayoutId id="2147484742" r:id="rId20"/>
    <p:sldLayoutId id="2147484743" r:id="rId21"/>
    <p:sldLayoutId id="2147484744" r:id="rId22"/>
    <p:sldLayoutId id="2147484745" r:id="rId23"/>
    <p:sldLayoutId id="2147484746" r:id="rId24"/>
    <p:sldLayoutId id="2147484747" r:id="rId25"/>
    <p:sldLayoutId id="2147484748" r:id="rId26"/>
    <p:sldLayoutId id="2147484749" r:id="rId27"/>
  </p:sldLayoutIdLst>
  <p:transition>
    <p:fade/>
  </p:transition>
  <p:hf hdr="0" ftr="0" dt="0"/>
  <p:txStyles>
    <p:titleStyle>
      <a:lvl1pPr algn="l" defTabSz="932754" rtl="0" eaLnBrk="1" latinLnBrk="0" hangingPunct="1">
        <a:lnSpc>
          <a:spcPct val="90000"/>
        </a:lnSpc>
        <a:spcBef>
          <a:spcPct val="0"/>
        </a:spcBef>
        <a:buNone/>
        <a:defRPr lang="en-US" sz="40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4" marR="0" indent="-342904" algn="l" defTabSz="932754"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7" marR="0" indent="-241303" algn="l" defTabSz="932754"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10" marR="0" indent="-228602" algn="l" defTabSz="932754"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12" marR="0" indent="-228602" algn="l" defTabSz="93275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15" marR="0" indent="-228602" algn="l" defTabSz="93275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71" indent="-233189" algn="l" defTabSz="93275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48" indent="-233189" algn="l" defTabSz="93275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825" indent="-233189" algn="l" defTabSz="93275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202" indent="-233189" algn="l" defTabSz="93275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54" rtl="0" eaLnBrk="1" latinLnBrk="0" hangingPunct="1">
        <a:defRPr sz="1800" kern="1200">
          <a:solidFill>
            <a:schemeClr val="tx1"/>
          </a:solidFill>
          <a:latin typeface="+mn-lt"/>
          <a:ea typeface="+mn-ea"/>
          <a:cs typeface="+mn-cs"/>
        </a:defRPr>
      </a:lvl1pPr>
      <a:lvl2pPr marL="466377" algn="l" defTabSz="932754" rtl="0" eaLnBrk="1" latinLnBrk="0" hangingPunct="1">
        <a:defRPr sz="1800" kern="1200">
          <a:solidFill>
            <a:schemeClr val="tx1"/>
          </a:solidFill>
          <a:latin typeface="+mn-lt"/>
          <a:ea typeface="+mn-ea"/>
          <a:cs typeface="+mn-cs"/>
        </a:defRPr>
      </a:lvl2pPr>
      <a:lvl3pPr marL="932754" algn="l" defTabSz="932754" rtl="0" eaLnBrk="1" latinLnBrk="0" hangingPunct="1">
        <a:defRPr sz="1800" kern="1200">
          <a:solidFill>
            <a:schemeClr val="tx1"/>
          </a:solidFill>
          <a:latin typeface="+mn-lt"/>
          <a:ea typeface="+mn-ea"/>
          <a:cs typeface="+mn-cs"/>
        </a:defRPr>
      </a:lvl3pPr>
      <a:lvl4pPr marL="1399129" algn="l" defTabSz="932754" rtl="0" eaLnBrk="1" latinLnBrk="0" hangingPunct="1">
        <a:defRPr sz="1800" kern="1200">
          <a:solidFill>
            <a:schemeClr val="tx1"/>
          </a:solidFill>
          <a:latin typeface="+mn-lt"/>
          <a:ea typeface="+mn-ea"/>
          <a:cs typeface="+mn-cs"/>
        </a:defRPr>
      </a:lvl4pPr>
      <a:lvl5pPr marL="1865506" algn="l" defTabSz="932754" rtl="0" eaLnBrk="1" latinLnBrk="0" hangingPunct="1">
        <a:defRPr sz="1800" kern="1200">
          <a:solidFill>
            <a:schemeClr val="tx1"/>
          </a:solidFill>
          <a:latin typeface="+mn-lt"/>
          <a:ea typeface="+mn-ea"/>
          <a:cs typeface="+mn-cs"/>
        </a:defRPr>
      </a:lvl5pPr>
      <a:lvl6pPr marL="2331884" algn="l" defTabSz="932754" rtl="0" eaLnBrk="1" latinLnBrk="0" hangingPunct="1">
        <a:defRPr sz="1800" kern="1200">
          <a:solidFill>
            <a:schemeClr val="tx1"/>
          </a:solidFill>
          <a:latin typeface="+mn-lt"/>
          <a:ea typeface="+mn-ea"/>
          <a:cs typeface="+mn-cs"/>
        </a:defRPr>
      </a:lvl6pPr>
      <a:lvl7pPr marL="2798260" algn="l" defTabSz="932754" rtl="0" eaLnBrk="1" latinLnBrk="0" hangingPunct="1">
        <a:defRPr sz="1800" kern="1200">
          <a:solidFill>
            <a:schemeClr val="tx1"/>
          </a:solidFill>
          <a:latin typeface="+mn-lt"/>
          <a:ea typeface="+mn-ea"/>
          <a:cs typeface="+mn-cs"/>
        </a:defRPr>
      </a:lvl7pPr>
      <a:lvl8pPr marL="3264636" algn="l" defTabSz="932754" rtl="0" eaLnBrk="1" latinLnBrk="0" hangingPunct="1">
        <a:defRPr sz="1800" kern="1200">
          <a:solidFill>
            <a:schemeClr val="tx1"/>
          </a:solidFill>
          <a:latin typeface="+mn-lt"/>
          <a:ea typeface="+mn-ea"/>
          <a:cs typeface="+mn-cs"/>
        </a:defRPr>
      </a:lvl8pPr>
      <a:lvl9pPr marL="3731013" algn="l" defTabSz="9327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4">
          <p15:clr>
            <a:srgbClr val="5ACBF0"/>
          </p15:clr>
        </p15:guide>
        <p15:guide id="10" pos="4780">
          <p15:clr>
            <a:srgbClr val="5ACBF0"/>
          </p15:clr>
        </p15:guide>
        <p15:guide id="11" pos="5356">
          <p15:clr>
            <a:srgbClr val="5ACBF0"/>
          </p15:clr>
        </p15:guide>
        <p15:guide id="12" pos="5932">
          <p15:clr>
            <a:srgbClr val="5ACBF0"/>
          </p15:clr>
        </p15:guide>
        <p15:guide id="13" pos="6508">
          <p15:clr>
            <a:srgbClr val="5ACBF0"/>
          </p15:clr>
        </p15:guide>
        <p15:guide id="14" pos="7084">
          <p15:clr>
            <a:srgbClr val="5ACBF0"/>
          </p15:clr>
        </p15:guide>
        <p15:guide id="15" pos="7660">
          <p15:clr>
            <a:srgbClr val="5ACBF0"/>
          </p15:clr>
        </p15:guide>
        <p15:guide id="16" pos="288">
          <p15:clr>
            <a:srgbClr val="C35EA4"/>
          </p15:clr>
        </p15:guide>
        <p15:guide id="17" pos="7545">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079" y="567458"/>
            <a:ext cx="11531716"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079" y="1853743"/>
            <a:ext cx="11531716"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47" y="6578601"/>
            <a:ext cx="11817540"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pic>
        <p:nvPicPr>
          <p:cNvPr id="7" name="Picture 6"/>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rot="5400000">
            <a:off x="9617124" y="2898629"/>
            <a:ext cx="6985725" cy="1187982"/>
          </a:xfrm>
          <a:prstGeom prst="rect">
            <a:avLst/>
          </a:prstGeom>
        </p:spPr>
      </p:pic>
    </p:spTree>
    <p:extLst>
      <p:ext uri="{BB962C8B-B14F-4D97-AF65-F5344CB8AC3E}">
        <p14:creationId xmlns:p14="http://schemas.microsoft.com/office/powerpoint/2010/main" val="1268990639"/>
      </p:ext>
    </p:extLst>
  </p:cSld>
  <p:clrMap bg1="lt1" tx1="dk1" bg2="lt2" tx2="dk2" accent1="accent1" accent2="accent2" accent3="accent3" accent4="accent4" accent5="accent5" accent6="accent6" hlink="hlink" folHlink="folHlink"/>
  <p:sldLayoutIdLst>
    <p:sldLayoutId id="2147484755" r:id="rId1"/>
    <p:sldLayoutId id="2147484756" r:id="rId2"/>
    <p:sldLayoutId id="2147484757" r:id="rId3"/>
    <p:sldLayoutId id="2147484758" r:id="rId4"/>
    <p:sldLayoutId id="2147484759" r:id="rId5"/>
    <p:sldLayoutId id="2147484760" r:id="rId6"/>
    <p:sldLayoutId id="2147484761" r:id="rId7"/>
    <p:sldLayoutId id="2147484762" r:id="rId8"/>
    <p:sldLayoutId id="2147484763" r:id="rId9"/>
    <p:sldLayoutId id="2147484764" r:id="rId10"/>
    <p:sldLayoutId id="2147484765" r:id="rId11"/>
    <p:sldLayoutId id="2147484766" r:id="rId12"/>
    <p:sldLayoutId id="2147484767" r:id="rId13"/>
    <p:sldLayoutId id="2147484768" r:id="rId14"/>
    <p:sldLayoutId id="2147484769" r:id="rId15"/>
    <p:sldLayoutId id="2147484770" r:id="rId16"/>
    <p:sldLayoutId id="2147484771" r:id="rId17"/>
    <p:sldLayoutId id="2147484772" r:id="rId18"/>
    <p:sldLayoutId id="2147484773" r:id="rId19"/>
    <p:sldLayoutId id="2147484774" r:id="rId20"/>
    <p:sldLayoutId id="2147484775" r:id="rId21"/>
    <p:sldLayoutId id="2147484776" r:id="rId22"/>
    <p:sldLayoutId id="2147484777" r:id="rId23"/>
    <p:sldLayoutId id="2147484778" r:id="rId24"/>
    <p:sldLayoutId id="2147484779" r:id="rId25"/>
    <p:sldLayoutId id="2147484780" r:id="rId26"/>
    <p:sldLayoutId id="2147484782" r:id="rId27"/>
    <p:sldLayoutId id="2147484783" r:id="rId28"/>
    <p:sldLayoutId id="2147484784" r:id="rId29"/>
    <p:sldLayoutId id="2147484785" r:id="rId30"/>
  </p:sldLayoutIdLst>
  <p:transition>
    <p:fade/>
  </p:transition>
  <p:txStyles>
    <p:titleStyle>
      <a:lvl1pPr algn="l" defTabSz="932563"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199" b="1" kern="1200" spc="0" baseline="0">
          <a:solidFill>
            <a:schemeClr val="tx1"/>
          </a:solidFill>
          <a:latin typeface="+mn-lt"/>
          <a:ea typeface="+mn-ea"/>
          <a:cs typeface="+mn-cs"/>
        </a:defRPr>
      </a:lvl5pPr>
      <a:lvl6pPr marL="2331406" indent="0" algn="l" defTabSz="932563"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563" rtl="0" eaLnBrk="1" latinLnBrk="0" hangingPunct="1">
        <a:lnSpc>
          <a:spcPct val="100000"/>
        </a:lnSpc>
        <a:spcBef>
          <a:spcPts val="0"/>
        </a:spcBef>
        <a:spcAft>
          <a:spcPts val="0"/>
        </a:spcAft>
        <a:buFont typeface="Arial" pitchFamily="34" charset="0"/>
        <a:buNone/>
        <a:defRPr sz="1199"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3E7CF2-00DD-4764-82B1-04849864D8E9}"/>
              </a:ext>
            </a:extLst>
          </p:cNvPr>
          <p:cNvSpPr>
            <a:spLocks noGrp="1"/>
          </p:cNvSpPr>
          <p:nvPr>
            <p:ph type="title"/>
          </p:nvPr>
        </p:nvSpPr>
        <p:spPr>
          <a:xfrm>
            <a:off x="854899" y="372394"/>
            <a:ext cx="10725091"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6B209C5-6336-42BA-8D28-90205D70F641}"/>
              </a:ext>
            </a:extLst>
          </p:cNvPr>
          <p:cNvSpPr>
            <a:spLocks noGrp="1"/>
          </p:cNvSpPr>
          <p:nvPr>
            <p:ph type="body" idx="1"/>
          </p:nvPr>
        </p:nvSpPr>
        <p:spPr>
          <a:xfrm>
            <a:off x="854899" y="1861968"/>
            <a:ext cx="10725091" cy="4437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29408E-CFC3-4A62-9A48-73EC8D230D97}"/>
              </a:ext>
            </a:extLst>
          </p:cNvPr>
          <p:cNvSpPr>
            <a:spLocks noGrp="1"/>
          </p:cNvSpPr>
          <p:nvPr>
            <p:ph type="dt" sz="half" idx="2"/>
          </p:nvPr>
        </p:nvSpPr>
        <p:spPr>
          <a:xfrm>
            <a:off x="854898" y="6482889"/>
            <a:ext cx="2797850"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1D694538-6B9C-46D1-8F54-EC9379C33896}" type="datetimeFigureOut">
              <a:rPr lang="en-US" smtClean="0"/>
              <a:t>9/26/2019</a:t>
            </a:fld>
            <a:endParaRPr lang="en-US"/>
          </a:p>
        </p:txBody>
      </p:sp>
      <p:sp>
        <p:nvSpPr>
          <p:cNvPr id="5" name="Footer Placeholder 4">
            <a:extLst>
              <a:ext uri="{FF2B5EF4-FFF2-40B4-BE49-F238E27FC236}">
                <a16:creationId xmlns:a16="http://schemas.microsoft.com/office/drawing/2014/main" id="{46FFE950-A4C8-4151-98D6-35AC7702F382}"/>
              </a:ext>
            </a:extLst>
          </p:cNvPr>
          <p:cNvSpPr>
            <a:spLocks noGrp="1"/>
          </p:cNvSpPr>
          <p:nvPr>
            <p:ph type="ftr" sz="quarter" idx="3"/>
          </p:nvPr>
        </p:nvSpPr>
        <p:spPr>
          <a:xfrm>
            <a:off x="4119057" y="6482889"/>
            <a:ext cx="4196775"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3C8AE30-37E6-40AB-98E8-B165E9E4268B}"/>
              </a:ext>
            </a:extLst>
          </p:cNvPr>
          <p:cNvSpPr>
            <a:spLocks noGrp="1"/>
          </p:cNvSpPr>
          <p:nvPr>
            <p:ph type="sldNum" sz="quarter" idx="4"/>
          </p:nvPr>
        </p:nvSpPr>
        <p:spPr>
          <a:xfrm>
            <a:off x="8782140" y="6482889"/>
            <a:ext cx="2797850"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B9A4FF00-7AF4-49B9-BD10-415E6FFF29E9}" type="slidenum">
              <a:rPr lang="en-US" smtClean="0"/>
              <a:t>‹#›</a:t>
            </a:fld>
            <a:endParaRPr lang="en-US"/>
          </a:p>
        </p:txBody>
      </p:sp>
    </p:spTree>
    <p:extLst>
      <p:ext uri="{BB962C8B-B14F-4D97-AF65-F5344CB8AC3E}">
        <p14:creationId xmlns:p14="http://schemas.microsoft.com/office/powerpoint/2010/main" val="2280597923"/>
      </p:ext>
    </p:extLst>
  </p:cSld>
  <p:clrMap bg1="lt1" tx1="dk1" bg2="lt2" tx2="dk2" accent1="accent1" accent2="accent2" accent3="accent3" accent4="accent4" accent5="accent5" accent6="accent6" hlink="hlink" folHlink="folHlink"/>
  <p:sldLayoutIdLst>
    <p:sldLayoutId id="2147484787" r:id="rId1"/>
    <p:sldLayoutId id="2147484788" r:id="rId2"/>
    <p:sldLayoutId id="2147484789" r:id="rId3"/>
    <p:sldLayoutId id="2147484790" r:id="rId4"/>
    <p:sldLayoutId id="2147484791" r:id="rId5"/>
    <p:sldLayoutId id="2147484792" r:id="rId6"/>
    <p:sldLayoutId id="2147484793" r:id="rId7"/>
    <p:sldLayoutId id="2147484794" r:id="rId8"/>
    <p:sldLayoutId id="2147484795" r:id="rId9"/>
    <p:sldLayoutId id="2147484796" r:id="rId10"/>
    <p:sldLayoutId id="2147484797" r:id="rId11"/>
    <p:sldLayoutId id="2147484798" r:id="rId12"/>
    <p:sldLayoutId id="2147484799" r:id="rId13"/>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99982" y="466301"/>
            <a:ext cx="11238030" cy="565027"/>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95838" y="1464080"/>
            <a:ext cx="11238030"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4888"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875"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37"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653101" y="2900377"/>
            <a:ext cx="6994525" cy="1193773"/>
          </a:xfrm>
          <a:prstGeom prst="rect">
            <a:avLst/>
          </a:prstGeom>
        </p:spPr>
      </p:pic>
    </p:spTree>
    <p:extLst>
      <p:ext uri="{BB962C8B-B14F-4D97-AF65-F5344CB8AC3E}">
        <p14:creationId xmlns:p14="http://schemas.microsoft.com/office/powerpoint/2010/main" val="3001891184"/>
      </p:ext>
    </p:extLst>
  </p:cSld>
  <p:clrMap bg1="lt1" tx1="dk1" bg2="lt2" tx2="dk2" accent1="accent1" accent2="accent2" accent3="accent3" accent4="accent4" accent5="accent5" accent6="accent6" hlink="hlink" folHlink="folHlink"/>
  <p:sldLayoutIdLst>
    <p:sldLayoutId id="2147484801" r:id="rId1"/>
    <p:sldLayoutId id="2147484802" r:id="rId2"/>
    <p:sldLayoutId id="2147484803" r:id="rId3"/>
    <p:sldLayoutId id="2147484804" r:id="rId4"/>
    <p:sldLayoutId id="2147484805" r:id="rId5"/>
    <p:sldLayoutId id="2147484806" r:id="rId6"/>
    <p:sldLayoutId id="2147484807" r:id="rId7"/>
    <p:sldLayoutId id="2147484808" r:id="rId8"/>
    <p:sldLayoutId id="2147484809" r:id="rId9"/>
    <p:sldLayoutId id="2147484810" r:id="rId10"/>
    <p:sldLayoutId id="2147484811" r:id="rId11"/>
    <p:sldLayoutId id="2147484812" r:id="rId12"/>
    <p:sldLayoutId id="2147484813" r:id="rId13"/>
    <p:sldLayoutId id="2147484814" r:id="rId14"/>
    <p:sldLayoutId id="2147484815" r:id="rId15"/>
    <p:sldLayoutId id="2147484816" r:id="rId16"/>
    <p:sldLayoutId id="2147484817" r:id="rId17"/>
    <p:sldLayoutId id="2147484818" r:id="rId18"/>
    <p:sldLayoutId id="2147484819" r:id="rId19"/>
    <p:sldLayoutId id="2147484820" r:id="rId20"/>
    <p:sldLayoutId id="2147484821" r:id="rId21"/>
    <p:sldLayoutId id="2147484822" r:id="rId22"/>
    <p:sldLayoutId id="2147484823" r:id="rId23"/>
    <p:sldLayoutId id="2147484824" r:id="rId24"/>
    <p:sldLayoutId id="2147484825" r:id="rId25"/>
    <p:sldLayoutId id="2147484826" r:id="rId26"/>
    <p:sldLayoutId id="2147484827" r:id="rId27"/>
    <p:sldLayoutId id="2147484828" r:id="rId28"/>
    <p:sldLayoutId id="2147484829" r:id="rId29"/>
    <p:sldLayoutId id="2147484830" r:id="rId30"/>
    <p:sldLayoutId id="2147484831" r:id="rId31"/>
    <p:sldLayoutId id="2147484832" r:id="rId32"/>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aka.ms/adopt/govern" TargetMode="External"/><Relationship Id="rId2" Type="http://schemas.openxmlformats.org/officeDocument/2006/relationships/notesSlide" Target="../notesSlides/notesSlide1.xml"/><Relationship Id="rId1" Type="http://schemas.openxmlformats.org/officeDocument/2006/relationships/slideLayout" Target="../slideLayouts/slideLayout49.xml"/><Relationship Id="rId4" Type="http://schemas.openxmlformats.org/officeDocument/2006/relationships/hyperlink" Target="https://aka.ms/adopt/gov/asses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8.xml"/><Relationship Id="rId1" Type="http://schemas.openxmlformats.org/officeDocument/2006/relationships/slideLayout" Target="../slideLayouts/slideLayout10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12.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9.xml"/><Relationship Id="rId1" Type="http://schemas.openxmlformats.org/officeDocument/2006/relationships/slideLayout" Target="../slideLayouts/slideLayout107.xml"/></Relationships>
</file>

<file path=ppt/slides/_rels/slide1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0.xml"/><Relationship Id="rId1" Type="http://schemas.openxmlformats.org/officeDocument/2006/relationships/slideLayout" Target="../slideLayouts/slideLayout107.xml"/></Relationships>
</file>

<file path=ppt/slides/_rels/slide1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1.xml"/><Relationship Id="rId1" Type="http://schemas.openxmlformats.org/officeDocument/2006/relationships/slideLayout" Target="../slideLayouts/slideLayout107.xml"/></Relationships>
</file>

<file path=ppt/slides/_rels/slide1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2.xml"/><Relationship Id="rId1" Type="http://schemas.openxmlformats.org/officeDocument/2006/relationships/slideLayout" Target="../slideLayouts/slideLayout10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8.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14.xml"/><Relationship Id="rId1" Type="http://schemas.openxmlformats.org/officeDocument/2006/relationships/slideLayout" Target="../slideLayouts/slideLayout35.xml"/></Relationships>
</file>

<file path=ppt/slides/_rels/slide1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20.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3.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16.xml"/><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2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8.xml"/><Relationship Id="rId1" Type="http://schemas.openxmlformats.org/officeDocument/2006/relationships/slideLayout" Target="../slideLayouts/slideLayout35.xml"/><Relationship Id="rId4" Type="http://schemas.openxmlformats.org/officeDocument/2006/relationships/image" Target="../media/image69.png"/></Relationships>
</file>

<file path=ppt/slides/_rels/slide2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9.xml"/><Relationship Id="rId1" Type="http://schemas.openxmlformats.org/officeDocument/2006/relationships/slideLayout" Target="../slideLayouts/slideLayout32.xml"/><Relationship Id="rId4" Type="http://schemas.openxmlformats.org/officeDocument/2006/relationships/image" Target="../media/image6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1.xml"/></Relationships>
</file>

<file path=ppt/slides/_rels/slide30.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20.xml"/><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21.xml"/><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3" Type="http://schemas.openxmlformats.org/officeDocument/2006/relationships/hyperlink" Target="https://aka.ms/CAF/govern" TargetMode="External"/><Relationship Id="rId7" Type="http://schemas.openxmlformats.org/officeDocument/2006/relationships/image" Target="../media/image63.jpeg"/><Relationship Id="rId2" Type="http://schemas.openxmlformats.org/officeDocument/2006/relationships/notesSlide" Target="../notesSlides/notesSlide25.xml"/><Relationship Id="rId1" Type="http://schemas.openxmlformats.org/officeDocument/2006/relationships/slideLayout" Target="../slideLayouts/slideLayout35.xml"/><Relationship Id="rId6" Type="http://schemas.openxmlformats.org/officeDocument/2006/relationships/hyperlink" Target="https://aka.ms/adopt/gov/journey" TargetMode="External"/><Relationship Id="rId5" Type="http://schemas.openxmlformats.org/officeDocument/2006/relationships/hyperlink" Target="https://aka.ms/CAF/gov/MVP" TargetMode="External"/><Relationship Id="rId4" Type="http://schemas.openxmlformats.org/officeDocument/2006/relationships/hyperlink" Target="https://aka.ms/CAF/gov/Assess"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8" Type="http://schemas.openxmlformats.org/officeDocument/2006/relationships/image" Target="../media/image52.png"/><Relationship Id="rId13" Type="http://schemas.openxmlformats.org/officeDocument/2006/relationships/image" Target="../media/image57.png"/><Relationship Id="rId3" Type="http://schemas.openxmlformats.org/officeDocument/2006/relationships/image" Target="../media/image47.png"/><Relationship Id="rId7" Type="http://schemas.openxmlformats.org/officeDocument/2006/relationships/image" Target="../media/image51.png"/><Relationship Id="rId12" Type="http://schemas.openxmlformats.org/officeDocument/2006/relationships/image" Target="../media/image56.png"/><Relationship Id="rId17" Type="http://schemas.openxmlformats.org/officeDocument/2006/relationships/image" Target="../media/image61.png"/><Relationship Id="rId2" Type="http://schemas.openxmlformats.org/officeDocument/2006/relationships/notesSlide" Target="../notesSlides/notesSlide5.xml"/><Relationship Id="rId16" Type="http://schemas.openxmlformats.org/officeDocument/2006/relationships/image" Target="../media/image60.png"/><Relationship Id="rId1" Type="http://schemas.openxmlformats.org/officeDocument/2006/relationships/slideLayout" Target="../slideLayouts/slideLayout43.xml"/><Relationship Id="rId6" Type="http://schemas.openxmlformats.org/officeDocument/2006/relationships/image" Target="../media/image50.png"/><Relationship Id="rId11" Type="http://schemas.openxmlformats.org/officeDocument/2006/relationships/image" Target="../media/image55.png"/><Relationship Id="rId5" Type="http://schemas.openxmlformats.org/officeDocument/2006/relationships/image" Target="../media/image49.png"/><Relationship Id="rId15" Type="http://schemas.openxmlformats.org/officeDocument/2006/relationships/image" Target="../media/image59.png"/><Relationship Id="rId10" Type="http://schemas.openxmlformats.org/officeDocument/2006/relationships/image" Target="../media/image54.png"/><Relationship Id="rId4" Type="http://schemas.openxmlformats.org/officeDocument/2006/relationships/image" Target="../media/image48.png"/><Relationship Id="rId9" Type="http://schemas.openxmlformats.org/officeDocument/2006/relationships/image" Target="../media/image53.png"/><Relationship Id="rId14" Type="http://schemas.openxmlformats.org/officeDocument/2006/relationships/image" Target="../media/image5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2.xml"/></Relationships>
</file>

<file path=ppt/slides/_rels/slide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7.xml"/><Relationship Id="rId1" Type="http://schemas.openxmlformats.org/officeDocument/2006/relationships/slideLayout" Target="../slideLayouts/slideLayout129.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5" name="Rectangle 20"/>
          <p:cNvSpPr>
            <a:spLocks noChangeArrowheads="1"/>
          </p:cNvSpPr>
          <p:nvPr/>
        </p:nvSpPr>
        <p:spPr bwMode="white">
          <a:xfrm>
            <a:off x="-230738" y="2604087"/>
            <a:ext cx="3270910" cy="3788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9393" tIns="54696" rIns="109393" bIns="54696" anchor="ctr">
            <a:spAutoFit/>
          </a:bodyPr>
          <a:lstStyle/>
          <a:p>
            <a:pPr marL="487176" indent="-487176" algn="r" defTabSz="1318706" eaLnBrk="0" hangingPunct="0">
              <a:lnSpc>
                <a:spcPct val="90000"/>
              </a:lnSpc>
              <a:spcBef>
                <a:spcPct val="30000"/>
              </a:spcBef>
              <a:buClr>
                <a:srgbClr val="FFFF99"/>
              </a:buClr>
              <a:buSzPct val="75000"/>
            </a:pPr>
            <a:r>
              <a:rPr lang="en-US" sz="1900">
                <a:solidFill>
                  <a:srgbClr val="FFFFFF"/>
                </a:solidFill>
              </a:rPr>
              <a:t>Usage guide:</a:t>
            </a:r>
          </a:p>
        </p:txBody>
      </p:sp>
      <p:sp>
        <p:nvSpPr>
          <p:cNvPr id="17418" name="Rectangle 19"/>
          <p:cNvSpPr>
            <a:spLocks noChangeArrowheads="1"/>
          </p:cNvSpPr>
          <p:nvPr/>
        </p:nvSpPr>
        <p:spPr bwMode="white">
          <a:xfrm>
            <a:off x="-230738" y="1283578"/>
            <a:ext cx="3270910" cy="3788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9393" tIns="54696" rIns="109393" bIns="54696" anchor="ctr">
            <a:spAutoFit/>
          </a:bodyPr>
          <a:lstStyle/>
          <a:p>
            <a:pPr marL="487176" indent="-487176" algn="r" defTabSz="1318706" eaLnBrk="0" hangingPunct="0">
              <a:lnSpc>
                <a:spcPct val="90000"/>
              </a:lnSpc>
              <a:spcBef>
                <a:spcPct val="30000"/>
              </a:spcBef>
              <a:buClr>
                <a:srgbClr val="FFFF99"/>
              </a:buClr>
              <a:buSzPct val="75000"/>
            </a:pPr>
            <a:r>
              <a:rPr lang="en-US" sz="1900">
                <a:solidFill>
                  <a:srgbClr val="FFFFFF"/>
                </a:solidFill>
              </a:rPr>
              <a:t>Speaker:</a:t>
            </a:r>
          </a:p>
        </p:txBody>
      </p:sp>
      <p:sp>
        <p:nvSpPr>
          <p:cNvPr id="17420" name="Rectangle 19"/>
          <p:cNvSpPr>
            <a:spLocks noChangeArrowheads="1"/>
          </p:cNvSpPr>
          <p:nvPr/>
        </p:nvSpPr>
        <p:spPr bwMode="white">
          <a:xfrm>
            <a:off x="-243434" y="1712081"/>
            <a:ext cx="3272495" cy="3788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9393" tIns="54696" rIns="109393" bIns="54696" anchor="ctr">
            <a:spAutoFit/>
          </a:bodyPr>
          <a:lstStyle/>
          <a:p>
            <a:pPr marL="487176" indent="-487176" algn="r" defTabSz="1318706" eaLnBrk="0" hangingPunct="0">
              <a:lnSpc>
                <a:spcPct val="90000"/>
              </a:lnSpc>
              <a:spcBef>
                <a:spcPct val="30000"/>
              </a:spcBef>
              <a:buClr>
                <a:srgbClr val="FFFF99"/>
              </a:buClr>
              <a:buSzPct val="75000"/>
            </a:pPr>
            <a:r>
              <a:rPr lang="en-US" sz="1900">
                <a:solidFill>
                  <a:srgbClr val="FFFFFF"/>
                </a:solidFill>
              </a:rPr>
              <a:t>Primary Audience:</a:t>
            </a:r>
          </a:p>
        </p:txBody>
      </p:sp>
      <p:sp>
        <p:nvSpPr>
          <p:cNvPr id="23" name="Rectangle 19">
            <a:extLst>
              <a:ext uri="{FF2B5EF4-FFF2-40B4-BE49-F238E27FC236}">
                <a16:creationId xmlns:a16="http://schemas.microsoft.com/office/drawing/2014/main" id="{3B2177F6-AACC-4D4B-A3D5-5C71533A6CF3}"/>
              </a:ext>
            </a:extLst>
          </p:cNvPr>
          <p:cNvSpPr>
            <a:spLocks noChangeArrowheads="1"/>
          </p:cNvSpPr>
          <p:nvPr/>
        </p:nvSpPr>
        <p:spPr bwMode="white">
          <a:xfrm>
            <a:off x="-236806" y="2169277"/>
            <a:ext cx="3272495" cy="3788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9393" tIns="54696" rIns="109393" bIns="54696" anchor="ctr">
            <a:spAutoFit/>
          </a:bodyPr>
          <a:lstStyle/>
          <a:p>
            <a:pPr marL="487176" indent="-487176" algn="r" defTabSz="1318706" eaLnBrk="0" hangingPunct="0">
              <a:lnSpc>
                <a:spcPct val="90000"/>
              </a:lnSpc>
              <a:spcBef>
                <a:spcPct val="30000"/>
              </a:spcBef>
              <a:buClr>
                <a:srgbClr val="FFFF99"/>
              </a:buClr>
              <a:buSzPct val="75000"/>
            </a:pPr>
            <a:r>
              <a:rPr lang="en-US" sz="1900">
                <a:solidFill>
                  <a:srgbClr val="FFFFFF"/>
                </a:solidFill>
              </a:rPr>
              <a:t>Impacted Audience:</a:t>
            </a:r>
          </a:p>
        </p:txBody>
      </p:sp>
      <p:sp>
        <p:nvSpPr>
          <p:cNvPr id="24" name="Rectangle 23">
            <a:extLst>
              <a:ext uri="{FF2B5EF4-FFF2-40B4-BE49-F238E27FC236}">
                <a16:creationId xmlns:a16="http://schemas.microsoft.com/office/drawing/2014/main" id="{02231176-9D0D-484F-B246-AD579DDF583C}"/>
              </a:ext>
            </a:extLst>
          </p:cNvPr>
          <p:cNvSpPr/>
          <p:nvPr/>
        </p:nvSpPr>
        <p:spPr>
          <a:xfrm>
            <a:off x="0" y="-7244"/>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
            <a:extLst>
              <a:ext uri="{FF2B5EF4-FFF2-40B4-BE49-F238E27FC236}">
                <a16:creationId xmlns:a16="http://schemas.microsoft.com/office/drawing/2014/main" id="{3EAF620F-BD52-D345-B909-C7533F911C21}"/>
              </a:ext>
            </a:extLst>
          </p:cNvPr>
          <p:cNvSpPr>
            <a:spLocks noChangeArrowheads="1"/>
          </p:cNvSpPr>
          <p:nvPr/>
        </p:nvSpPr>
        <p:spPr bwMode="white">
          <a:xfrm>
            <a:off x="280293" y="1211913"/>
            <a:ext cx="2740836" cy="5561022"/>
          </a:xfrm>
          <a:prstGeom prst="rect">
            <a:avLst/>
          </a:prstGeom>
          <a:solidFill>
            <a:srgbClr val="0078D4"/>
          </a:solidFill>
          <a:ln>
            <a:noFill/>
          </a:ln>
          <a:extLs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131909" tIns="65945" rIns="131909" bIns="65945" anchor="ctr"/>
          <a:lstStyle/>
          <a:p>
            <a:pPr algn="ctr" defTabSz="1318706"/>
            <a:endParaRPr lang="en-US" sz="3398">
              <a:solidFill>
                <a:srgbClr val="FFFFFF"/>
              </a:solidFill>
            </a:endParaRPr>
          </a:p>
        </p:txBody>
      </p:sp>
      <p:sp>
        <p:nvSpPr>
          <p:cNvPr id="26" name="Line 3">
            <a:extLst>
              <a:ext uri="{FF2B5EF4-FFF2-40B4-BE49-F238E27FC236}">
                <a16:creationId xmlns:a16="http://schemas.microsoft.com/office/drawing/2014/main" id="{C377D716-FED0-3446-BE71-C4D0CE1B05E7}"/>
              </a:ext>
            </a:extLst>
          </p:cNvPr>
          <p:cNvSpPr>
            <a:spLocks noChangeShapeType="1"/>
          </p:cNvSpPr>
          <p:nvPr/>
        </p:nvSpPr>
        <p:spPr bwMode="white">
          <a:xfrm>
            <a:off x="447425" y="2126053"/>
            <a:ext cx="11430000" cy="0"/>
          </a:xfrm>
          <a:prstGeom prst="line">
            <a:avLst/>
          </a:prstGeom>
          <a:noFill/>
          <a:ln w="12700">
            <a:solidFill>
              <a:srgbClr val="00BCF2"/>
            </a:solidFill>
            <a:round/>
            <a:headEnd type="none" w="sm" len="sm"/>
            <a:tailEnd type="none" w="sm" len="sm"/>
          </a:ln>
        </p:spPr>
        <p:txBody>
          <a:bodyPr lIns="131911" tIns="65945" rIns="131911" bIns="65945"/>
          <a:lstStyle/>
          <a:p>
            <a:pPr defTabSz="1318868">
              <a:defRPr/>
            </a:pPr>
            <a:endParaRPr lang="en-US" sz="1498">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27" name="Line 9">
            <a:extLst>
              <a:ext uri="{FF2B5EF4-FFF2-40B4-BE49-F238E27FC236}">
                <a16:creationId xmlns:a16="http://schemas.microsoft.com/office/drawing/2014/main" id="{712BD4CA-3498-AE43-942C-C461E5C2FCF7}"/>
              </a:ext>
            </a:extLst>
          </p:cNvPr>
          <p:cNvSpPr>
            <a:spLocks noChangeShapeType="1"/>
          </p:cNvSpPr>
          <p:nvPr/>
        </p:nvSpPr>
        <p:spPr bwMode="white">
          <a:xfrm>
            <a:off x="5885751" y="700883"/>
            <a:ext cx="0" cy="5830821"/>
          </a:xfrm>
          <a:prstGeom prst="line">
            <a:avLst/>
          </a:prstGeom>
          <a:noFill/>
          <a:ln w="9525">
            <a:noFill/>
            <a:round/>
            <a:headEnd type="none" w="sm" len="sm"/>
            <a:tailEnd type="none" w="sm" len="sm"/>
          </a:ln>
        </p:spPr>
        <p:txBody>
          <a:bodyPr lIns="132829" tIns="66406" rIns="132829" bIns="66406" anchor="ctr">
            <a:spAutoFit/>
          </a:bodyPr>
          <a:lstStyle/>
          <a:p>
            <a:pPr defTabSz="1318868">
              <a:defRPr/>
            </a:pPr>
            <a:endParaRPr lang="en-US" sz="1700">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28" name="Rectangle 13">
            <a:extLst>
              <a:ext uri="{FF2B5EF4-FFF2-40B4-BE49-F238E27FC236}">
                <a16:creationId xmlns:a16="http://schemas.microsoft.com/office/drawing/2014/main" id="{93CCD2BE-8502-0B4B-94CD-2426981D900C}"/>
              </a:ext>
            </a:extLst>
          </p:cNvPr>
          <p:cNvSpPr>
            <a:spLocks noChangeArrowheads="1"/>
          </p:cNvSpPr>
          <p:nvPr/>
        </p:nvSpPr>
        <p:spPr bwMode="white">
          <a:xfrm>
            <a:off x="3017338" y="2612381"/>
            <a:ext cx="8769290" cy="27696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109393" tIns="54696" rIns="109393" bIns="54696" anchor="ctr">
            <a:spAutoFit/>
          </a:bodyPr>
          <a:lstStyle/>
          <a:p>
            <a:pPr defTabSz="1318706" eaLnBrk="0" hangingPunct="0">
              <a:lnSpc>
                <a:spcPct val="90000"/>
              </a:lnSpc>
              <a:spcBef>
                <a:spcPct val="30000"/>
              </a:spcBef>
              <a:buClr>
                <a:srgbClr val="FFFF99"/>
              </a:buClr>
              <a:buSzPct val="75000"/>
            </a:pPr>
            <a:r>
              <a:rPr lang="en-US" altLang="ja-JP">
                <a:solidFill>
                  <a:srgbClr val="FFFFFF"/>
                </a:solidFill>
                <a:latin typeface="Segoe" panose="020B0502040504020203" pitchFamily="34" charset="0"/>
              </a:rPr>
              <a:t>This presentation is designed to provide a modular, brief introduction of how CAF can help organizations to manage cloud governance efforts, preferably on Azure. Use this deck to kickoff the governance discussion with your customer and introduce your own Azure offerings related to governance.</a:t>
            </a:r>
          </a:p>
          <a:p>
            <a:pPr defTabSz="1318706" eaLnBrk="0" hangingPunct="0">
              <a:lnSpc>
                <a:spcPct val="90000"/>
              </a:lnSpc>
              <a:spcBef>
                <a:spcPct val="30000"/>
              </a:spcBef>
              <a:buClr>
                <a:srgbClr val="FFFF99"/>
              </a:buClr>
              <a:buSzPct val="75000"/>
            </a:pPr>
            <a:r>
              <a:rPr lang="en-US" altLang="ja-JP">
                <a:solidFill>
                  <a:srgbClr val="FFFFFF"/>
                </a:solidFill>
                <a:latin typeface="Segoe" panose="020B0502040504020203" pitchFamily="34" charset="0"/>
              </a:rPr>
              <a:t>There are specific slides where your content (Partner) needs to be added.</a:t>
            </a:r>
          </a:p>
          <a:p>
            <a:pPr defTabSz="1318706" eaLnBrk="0" hangingPunct="0">
              <a:lnSpc>
                <a:spcPct val="90000"/>
              </a:lnSpc>
              <a:spcBef>
                <a:spcPct val="30000"/>
              </a:spcBef>
              <a:buClr>
                <a:srgbClr val="FFFF99"/>
              </a:buClr>
              <a:buSzPct val="75000"/>
            </a:pPr>
            <a:r>
              <a:rPr lang="en-US" altLang="ja-JP">
                <a:solidFill>
                  <a:srgbClr val="00BCF2"/>
                </a:solidFill>
                <a:latin typeface="Segoe" panose="020B0502040504020203" pitchFamily="34" charset="0"/>
                <a:ea typeface="MS PGothic" charset="0"/>
              </a:rPr>
              <a:t>Flow suggestion: take your customer through slides 4-24 to ensure the Governance model from Microsoft CAF for Azure is well understood. From there, assess your customer’s specific needs and continue with the MVP evolution or take them directly to your governance-related offering to lock the business opportunity. Feel free to incorporate as many slides as needed. </a:t>
            </a:r>
          </a:p>
        </p:txBody>
      </p:sp>
      <p:sp>
        <p:nvSpPr>
          <p:cNvPr id="30" name="Rectangle 20">
            <a:extLst>
              <a:ext uri="{FF2B5EF4-FFF2-40B4-BE49-F238E27FC236}">
                <a16:creationId xmlns:a16="http://schemas.microsoft.com/office/drawing/2014/main" id="{329DFB81-84D4-204E-8FBE-1B2875407852}"/>
              </a:ext>
            </a:extLst>
          </p:cNvPr>
          <p:cNvSpPr>
            <a:spLocks noChangeArrowheads="1"/>
          </p:cNvSpPr>
          <p:nvPr/>
        </p:nvSpPr>
        <p:spPr bwMode="white">
          <a:xfrm>
            <a:off x="-230738" y="2604087"/>
            <a:ext cx="3270910" cy="3788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09393" tIns="54696" rIns="109393" bIns="54696" anchor="ctr">
            <a:spAutoFit/>
          </a:bodyPr>
          <a:lstStyle/>
          <a:p>
            <a:pPr marL="487176" indent="-487176" algn="r" defTabSz="1318706" eaLnBrk="0" hangingPunct="0">
              <a:lnSpc>
                <a:spcPct val="90000"/>
              </a:lnSpc>
              <a:spcBef>
                <a:spcPct val="30000"/>
              </a:spcBef>
              <a:buClr>
                <a:srgbClr val="FFFF99"/>
              </a:buClr>
              <a:buSzPct val="75000"/>
            </a:pPr>
            <a:r>
              <a:rPr lang="en-US" sz="1900" b="1">
                <a:solidFill>
                  <a:srgbClr val="FFFFFF"/>
                </a:solidFill>
                <a:latin typeface="Segoe Semibold" panose="020B0502040504020203" pitchFamily="34" charset="0"/>
              </a:rPr>
              <a:t>Usage guide:</a:t>
            </a:r>
          </a:p>
        </p:txBody>
      </p:sp>
      <p:sp>
        <p:nvSpPr>
          <p:cNvPr id="31" name="Rectangle 11">
            <a:extLst>
              <a:ext uri="{FF2B5EF4-FFF2-40B4-BE49-F238E27FC236}">
                <a16:creationId xmlns:a16="http://schemas.microsoft.com/office/drawing/2014/main" id="{BB7A5E42-4B5B-324C-AE3B-1DC662489C81}"/>
              </a:ext>
            </a:extLst>
          </p:cNvPr>
          <p:cNvSpPr>
            <a:spLocks noChangeArrowheads="1"/>
          </p:cNvSpPr>
          <p:nvPr/>
        </p:nvSpPr>
        <p:spPr bwMode="white">
          <a:xfrm>
            <a:off x="3114764" y="1277309"/>
            <a:ext cx="8401841" cy="3929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09393" tIns="54696" rIns="109393" bIns="54696" anchor="ctr">
            <a:spAutoFit/>
          </a:bodyPr>
          <a:lstStyle/>
          <a:p>
            <a:pPr defTabSz="929918" eaLnBrk="0" hangingPunct="0">
              <a:lnSpc>
                <a:spcPct val="90000"/>
              </a:lnSpc>
              <a:spcBef>
                <a:spcPct val="30000"/>
              </a:spcBef>
              <a:buClr>
                <a:srgbClr val="FFFF99"/>
              </a:buClr>
              <a:buSzPct val="75000"/>
            </a:pPr>
            <a:r>
              <a:rPr lang="en-US" sz="2000">
                <a:solidFill>
                  <a:srgbClr val="FFFFFF"/>
                </a:solidFill>
                <a:latin typeface="Segoe" panose="020B0502040504020203" pitchFamily="34" charset="0"/>
                <a:cs typeface="Segoe UI" charset="0"/>
              </a:rPr>
              <a:t>Microsoft Azure Partner</a:t>
            </a:r>
          </a:p>
        </p:txBody>
      </p:sp>
      <p:sp>
        <p:nvSpPr>
          <p:cNvPr id="32" name="Rectangle 19">
            <a:extLst>
              <a:ext uri="{FF2B5EF4-FFF2-40B4-BE49-F238E27FC236}">
                <a16:creationId xmlns:a16="http://schemas.microsoft.com/office/drawing/2014/main" id="{970DE7D2-EA5F-7A4B-8FBA-67DEB465FB68}"/>
              </a:ext>
            </a:extLst>
          </p:cNvPr>
          <p:cNvSpPr>
            <a:spLocks noChangeArrowheads="1"/>
          </p:cNvSpPr>
          <p:nvPr/>
        </p:nvSpPr>
        <p:spPr bwMode="white">
          <a:xfrm>
            <a:off x="-230738" y="1283578"/>
            <a:ext cx="3270910" cy="3788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09393" tIns="54696" rIns="109393" bIns="54696" anchor="ctr">
            <a:spAutoFit/>
          </a:bodyPr>
          <a:lstStyle/>
          <a:p>
            <a:pPr marL="487176" indent="-487176" algn="r" defTabSz="1318706" eaLnBrk="0" hangingPunct="0">
              <a:lnSpc>
                <a:spcPct val="90000"/>
              </a:lnSpc>
              <a:spcBef>
                <a:spcPct val="30000"/>
              </a:spcBef>
              <a:buClr>
                <a:srgbClr val="FFFF99"/>
              </a:buClr>
              <a:buSzPct val="75000"/>
            </a:pPr>
            <a:r>
              <a:rPr lang="en-US" sz="1900" b="1">
                <a:solidFill>
                  <a:srgbClr val="FFFFFF"/>
                </a:solidFill>
                <a:latin typeface="Segoe Semibold" panose="020B0502040504020203" pitchFamily="34" charset="0"/>
              </a:rPr>
              <a:t>Speaker:</a:t>
            </a:r>
          </a:p>
        </p:txBody>
      </p:sp>
      <p:sp>
        <p:nvSpPr>
          <p:cNvPr id="33" name="Rectangle 11">
            <a:extLst>
              <a:ext uri="{FF2B5EF4-FFF2-40B4-BE49-F238E27FC236}">
                <a16:creationId xmlns:a16="http://schemas.microsoft.com/office/drawing/2014/main" id="{FF7F9304-89C7-BC4A-A935-FCB025320EE6}"/>
              </a:ext>
            </a:extLst>
          </p:cNvPr>
          <p:cNvSpPr>
            <a:spLocks noChangeArrowheads="1"/>
          </p:cNvSpPr>
          <p:nvPr/>
        </p:nvSpPr>
        <p:spPr bwMode="white">
          <a:xfrm>
            <a:off x="3114764" y="1705813"/>
            <a:ext cx="8401841" cy="3929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09393" tIns="54696" rIns="109393" bIns="54696" anchor="ctr">
            <a:spAutoFit/>
          </a:bodyPr>
          <a:lstStyle/>
          <a:p>
            <a:pPr defTabSz="929918" eaLnBrk="0" hangingPunct="0">
              <a:lnSpc>
                <a:spcPct val="90000"/>
              </a:lnSpc>
              <a:spcBef>
                <a:spcPct val="30000"/>
              </a:spcBef>
              <a:buClr>
                <a:srgbClr val="FFFF99"/>
              </a:buClr>
              <a:buSzPct val="75000"/>
            </a:pPr>
            <a:r>
              <a:rPr lang="en-US" sz="2000">
                <a:solidFill>
                  <a:srgbClr val="FFFFFF"/>
                </a:solidFill>
                <a:latin typeface="Segoe" panose="020B0502040504020203" pitchFamily="34" charset="0"/>
                <a:cs typeface="Segoe UI" charset="0"/>
              </a:rPr>
              <a:t>Cloud Architect</a:t>
            </a:r>
          </a:p>
        </p:txBody>
      </p:sp>
      <p:sp>
        <p:nvSpPr>
          <p:cNvPr id="34" name="Rectangle 19">
            <a:extLst>
              <a:ext uri="{FF2B5EF4-FFF2-40B4-BE49-F238E27FC236}">
                <a16:creationId xmlns:a16="http://schemas.microsoft.com/office/drawing/2014/main" id="{5EFC3258-388A-564A-9623-10422393D195}"/>
              </a:ext>
            </a:extLst>
          </p:cNvPr>
          <p:cNvSpPr>
            <a:spLocks noChangeArrowheads="1"/>
          </p:cNvSpPr>
          <p:nvPr/>
        </p:nvSpPr>
        <p:spPr bwMode="white">
          <a:xfrm>
            <a:off x="-243434" y="1712081"/>
            <a:ext cx="3272495" cy="3788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09393" tIns="54696" rIns="109393" bIns="54696" anchor="ctr">
            <a:spAutoFit/>
          </a:bodyPr>
          <a:lstStyle/>
          <a:p>
            <a:pPr marL="487176" indent="-487176" algn="r" defTabSz="1318706" eaLnBrk="0" hangingPunct="0">
              <a:lnSpc>
                <a:spcPct val="90000"/>
              </a:lnSpc>
              <a:spcBef>
                <a:spcPct val="30000"/>
              </a:spcBef>
              <a:buClr>
                <a:srgbClr val="FFFF99"/>
              </a:buClr>
              <a:buSzPct val="75000"/>
            </a:pPr>
            <a:r>
              <a:rPr lang="en-US" sz="1900" b="1">
                <a:solidFill>
                  <a:srgbClr val="FFFFFF"/>
                </a:solidFill>
                <a:latin typeface="Segoe Semibold" panose="020B0502040504020203" pitchFamily="34" charset="0"/>
              </a:rPr>
              <a:t>Primary Audience:</a:t>
            </a:r>
          </a:p>
        </p:txBody>
      </p:sp>
      <p:sp>
        <p:nvSpPr>
          <p:cNvPr id="35" name="Line 25">
            <a:extLst>
              <a:ext uri="{FF2B5EF4-FFF2-40B4-BE49-F238E27FC236}">
                <a16:creationId xmlns:a16="http://schemas.microsoft.com/office/drawing/2014/main" id="{88595654-27C4-4842-B26B-C88914DC02B4}"/>
              </a:ext>
            </a:extLst>
          </p:cNvPr>
          <p:cNvSpPr>
            <a:spLocks noChangeShapeType="1"/>
          </p:cNvSpPr>
          <p:nvPr/>
        </p:nvSpPr>
        <p:spPr bwMode="white">
          <a:xfrm>
            <a:off x="554999" y="5564035"/>
            <a:ext cx="11430000" cy="0"/>
          </a:xfrm>
          <a:prstGeom prst="line">
            <a:avLst/>
          </a:prstGeom>
          <a:noFill/>
          <a:ln w="12700">
            <a:solidFill>
              <a:srgbClr val="00BCF2"/>
            </a:solidFill>
            <a:round/>
            <a:headEnd type="none" w="sm" len="sm"/>
            <a:tailEnd type="none" w="sm" len="sm"/>
          </a:ln>
        </p:spPr>
        <p:txBody>
          <a:bodyPr lIns="131911" tIns="65945" rIns="131911" bIns="65945"/>
          <a:lstStyle/>
          <a:p>
            <a:pPr defTabSz="1318868">
              <a:defRPr/>
            </a:pPr>
            <a:endParaRPr lang="en-US" sz="1498">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36" name="Rectangle 27">
            <a:extLst>
              <a:ext uri="{FF2B5EF4-FFF2-40B4-BE49-F238E27FC236}">
                <a16:creationId xmlns:a16="http://schemas.microsoft.com/office/drawing/2014/main" id="{6CF89F20-63A4-2942-A141-8941CC0C11DC}"/>
              </a:ext>
            </a:extLst>
          </p:cNvPr>
          <p:cNvSpPr>
            <a:spLocks noChangeArrowheads="1"/>
          </p:cNvSpPr>
          <p:nvPr/>
        </p:nvSpPr>
        <p:spPr bwMode="white">
          <a:xfrm>
            <a:off x="313006" y="5630153"/>
            <a:ext cx="2704332" cy="6472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09393" tIns="54696" rIns="109393" bIns="54696" anchor="ctr">
            <a:spAutoFit/>
          </a:bodyPr>
          <a:lstStyle/>
          <a:p>
            <a:pPr marL="487176" indent="-487176" algn="r" defTabSz="1318706" eaLnBrk="0" hangingPunct="0">
              <a:lnSpc>
                <a:spcPct val="90000"/>
              </a:lnSpc>
              <a:spcBef>
                <a:spcPct val="30000"/>
              </a:spcBef>
              <a:buClr>
                <a:srgbClr val="FFFF99"/>
              </a:buClr>
              <a:buSzPct val="75000"/>
            </a:pPr>
            <a:r>
              <a:rPr lang="en-US" sz="1900" b="1">
                <a:solidFill>
                  <a:srgbClr val="FFFFFF"/>
                </a:solidFill>
                <a:latin typeface="Segoe Semibold" panose="020B0502040504020203" pitchFamily="34" charset="0"/>
              </a:rPr>
              <a:t>Additional supporting materials:</a:t>
            </a:r>
          </a:p>
        </p:txBody>
      </p:sp>
      <p:sp>
        <p:nvSpPr>
          <p:cNvPr id="37" name="Rectangle 13">
            <a:extLst>
              <a:ext uri="{FF2B5EF4-FFF2-40B4-BE49-F238E27FC236}">
                <a16:creationId xmlns:a16="http://schemas.microsoft.com/office/drawing/2014/main" id="{6CA5C80A-E280-CB48-A15D-B8FF93087FD1}"/>
              </a:ext>
            </a:extLst>
          </p:cNvPr>
          <p:cNvSpPr>
            <a:spLocks noChangeArrowheads="1"/>
          </p:cNvSpPr>
          <p:nvPr/>
        </p:nvSpPr>
        <p:spPr bwMode="white">
          <a:xfrm>
            <a:off x="3114763" y="5564035"/>
            <a:ext cx="7993182" cy="615407"/>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lgn="ctr">
                <a:solidFill>
                  <a:srgbClr val="000000"/>
                </a:solidFill>
                <a:miter lim="800000"/>
                <a:headEnd/>
                <a:tailEnd/>
              </a14:hiddenLine>
            </a:ext>
          </a:extLst>
        </p:spPr>
        <p:txBody>
          <a:bodyPr wrap="square" lIns="109393" tIns="54696" rIns="109393" bIns="54696" anchor="t">
            <a:spAutoFit/>
          </a:bodyPr>
          <a:lstStyle/>
          <a:p>
            <a:pPr>
              <a:lnSpc>
                <a:spcPct val="105000"/>
              </a:lnSpc>
            </a:pPr>
            <a:r>
              <a:rPr lang="en-US" sz="1600">
                <a:latin typeface="Segoe"/>
                <a:ea typeface="Calibri" panose="020F0502020204030204" pitchFamily="34" charset="0"/>
                <a:cs typeface="Segoe UI Light"/>
              </a:rPr>
              <a:t>Governance Documentation Overview : </a:t>
            </a:r>
            <a:r>
              <a:rPr lang="en-US" sz="1600">
                <a:latin typeface="+mj-lt"/>
                <a:ea typeface="Calibri" panose="020F0502020204030204" pitchFamily="34" charset="0"/>
                <a:hlinkClick r:id="rId3"/>
              </a:rPr>
              <a:t>https://aka.ms/adopt/govern</a:t>
            </a:r>
            <a:r>
              <a:rPr lang="en-US" sz="1600">
                <a:latin typeface="+mj-lt"/>
                <a:ea typeface="Calibri" panose="020F0502020204030204" pitchFamily="34" charset="0"/>
              </a:rPr>
              <a:t> </a:t>
            </a:r>
          </a:p>
          <a:p>
            <a:pPr>
              <a:lnSpc>
                <a:spcPct val="105000"/>
              </a:lnSpc>
            </a:pPr>
            <a:r>
              <a:rPr lang="en-US" sz="1600">
                <a:latin typeface="Segoe" panose="020B0502040504020203" pitchFamily="34" charset="0"/>
                <a:ea typeface="Calibri" panose="020F0502020204030204" pitchFamily="34" charset="0"/>
                <a:cs typeface="Segoe UI Light" panose="020B0502040204020203" pitchFamily="34" charset="0"/>
              </a:rPr>
              <a:t>Governance assessment tool: </a:t>
            </a:r>
            <a:r>
              <a:rPr lang="en-US" sz="1600" u="sng">
                <a:solidFill>
                  <a:srgbClr val="333333"/>
                </a:solidFill>
                <a:latin typeface="+mj-lt"/>
                <a:ea typeface="Calibri" panose="020F0502020204030204" pitchFamily="34" charset="0"/>
                <a:hlinkClick r:id="rId4"/>
              </a:rPr>
              <a:t>https://aka.ms/adopt/gov/assess</a:t>
            </a:r>
            <a:endParaRPr lang="en-US" sz="1600">
              <a:latin typeface="Calibri" panose="020F0502020204030204" pitchFamily="34" charset="0"/>
              <a:ea typeface="Calibri" panose="020F0502020204030204" pitchFamily="34" charset="0"/>
            </a:endParaRPr>
          </a:p>
        </p:txBody>
      </p:sp>
      <p:sp>
        <p:nvSpPr>
          <p:cNvPr id="38" name="Line 3">
            <a:extLst>
              <a:ext uri="{FF2B5EF4-FFF2-40B4-BE49-F238E27FC236}">
                <a16:creationId xmlns:a16="http://schemas.microsoft.com/office/drawing/2014/main" id="{386D2672-32D5-9443-B447-0DBBF617D066}"/>
              </a:ext>
            </a:extLst>
          </p:cNvPr>
          <p:cNvSpPr>
            <a:spLocks noChangeShapeType="1"/>
          </p:cNvSpPr>
          <p:nvPr/>
        </p:nvSpPr>
        <p:spPr bwMode="white">
          <a:xfrm>
            <a:off x="447425" y="1667394"/>
            <a:ext cx="11430000" cy="0"/>
          </a:xfrm>
          <a:prstGeom prst="line">
            <a:avLst/>
          </a:prstGeom>
          <a:noFill/>
          <a:ln w="12700">
            <a:solidFill>
              <a:srgbClr val="00BCF2"/>
            </a:solidFill>
            <a:round/>
            <a:headEnd type="none" w="sm" len="sm"/>
            <a:tailEnd type="none" w="sm" len="sm"/>
          </a:ln>
        </p:spPr>
        <p:txBody>
          <a:bodyPr lIns="131911" tIns="65945" rIns="131911" bIns="65945"/>
          <a:lstStyle/>
          <a:p>
            <a:pPr defTabSz="1318868">
              <a:defRPr/>
            </a:pPr>
            <a:endParaRPr lang="en-US" sz="1498">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40" name="Line 3">
            <a:extLst>
              <a:ext uri="{FF2B5EF4-FFF2-40B4-BE49-F238E27FC236}">
                <a16:creationId xmlns:a16="http://schemas.microsoft.com/office/drawing/2014/main" id="{881385DC-59FE-AE46-ACD8-F7298534F1BE}"/>
              </a:ext>
            </a:extLst>
          </p:cNvPr>
          <p:cNvSpPr>
            <a:spLocks noChangeShapeType="1"/>
          </p:cNvSpPr>
          <p:nvPr/>
        </p:nvSpPr>
        <p:spPr bwMode="white">
          <a:xfrm>
            <a:off x="454053" y="2583249"/>
            <a:ext cx="11430000" cy="0"/>
          </a:xfrm>
          <a:prstGeom prst="line">
            <a:avLst/>
          </a:prstGeom>
          <a:noFill/>
          <a:ln w="12700">
            <a:solidFill>
              <a:srgbClr val="00BCF2"/>
            </a:solidFill>
            <a:round/>
            <a:headEnd type="none" w="sm" len="sm"/>
            <a:tailEnd type="none" w="sm" len="sm"/>
          </a:ln>
        </p:spPr>
        <p:txBody>
          <a:bodyPr lIns="131911" tIns="65945" rIns="131911" bIns="65945"/>
          <a:lstStyle/>
          <a:p>
            <a:pPr defTabSz="1318868">
              <a:defRPr/>
            </a:pPr>
            <a:endParaRPr lang="en-US" sz="1498">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41" name="Rectangle 11">
            <a:extLst>
              <a:ext uri="{FF2B5EF4-FFF2-40B4-BE49-F238E27FC236}">
                <a16:creationId xmlns:a16="http://schemas.microsoft.com/office/drawing/2014/main" id="{17F7E476-D39A-3446-B7E3-2D462748FA55}"/>
              </a:ext>
            </a:extLst>
          </p:cNvPr>
          <p:cNvSpPr>
            <a:spLocks noChangeArrowheads="1"/>
          </p:cNvSpPr>
          <p:nvPr/>
        </p:nvSpPr>
        <p:spPr bwMode="white">
          <a:xfrm>
            <a:off x="3121392" y="2165745"/>
            <a:ext cx="8750939" cy="3874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109393" tIns="54696" rIns="109393" bIns="54696" anchor="ctr">
            <a:spAutoFit/>
          </a:bodyPr>
          <a:lstStyle/>
          <a:p>
            <a:pPr defTabSz="929918" eaLnBrk="0" hangingPunct="0">
              <a:lnSpc>
                <a:spcPct val="90000"/>
              </a:lnSpc>
              <a:spcBef>
                <a:spcPct val="30000"/>
              </a:spcBef>
              <a:buClr>
                <a:srgbClr val="FFFF99"/>
              </a:buClr>
              <a:buSzPct val="75000"/>
            </a:pPr>
            <a:r>
              <a:rPr lang="en-US" sz="2000">
                <a:solidFill>
                  <a:srgbClr val="FFFFFF"/>
                </a:solidFill>
                <a:latin typeface="Segoe" panose="020B0502040504020203" pitchFamily="34" charset="0"/>
                <a:cs typeface="Segoe UI" charset="0"/>
              </a:rPr>
              <a:t>Sr. IT Pro/IT Operations/Application Owners/Influencers/Decisions Markers</a:t>
            </a:r>
          </a:p>
        </p:txBody>
      </p:sp>
      <p:sp>
        <p:nvSpPr>
          <p:cNvPr id="42" name="Rectangle 19">
            <a:extLst>
              <a:ext uri="{FF2B5EF4-FFF2-40B4-BE49-F238E27FC236}">
                <a16:creationId xmlns:a16="http://schemas.microsoft.com/office/drawing/2014/main" id="{A033B299-2A59-9D4C-9ADE-9A35B36D2043}"/>
              </a:ext>
            </a:extLst>
          </p:cNvPr>
          <p:cNvSpPr>
            <a:spLocks noChangeArrowheads="1"/>
          </p:cNvSpPr>
          <p:nvPr/>
        </p:nvSpPr>
        <p:spPr bwMode="white">
          <a:xfrm>
            <a:off x="-236806" y="2169277"/>
            <a:ext cx="3272495" cy="3788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09393" tIns="54696" rIns="109393" bIns="54696" anchor="ctr">
            <a:spAutoFit/>
          </a:bodyPr>
          <a:lstStyle/>
          <a:p>
            <a:pPr marL="487176" indent="-487176" algn="r" defTabSz="1318706" eaLnBrk="0" hangingPunct="0">
              <a:lnSpc>
                <a:spcPct val="90000"/>
              </a:lnSpc>
              <a:spcBef>
                <a:spcPct val="30000"/>
              </a:spcBef>
              <a:buClr>
                <a:srgbClr val="FFFF99"/>
              </a:buClr>
              <a:buSzPct val="75000"/>
            </a:pPr>
            <a:r>
              <a:rPr lang="en-US" sz="1900" b="1">
                <a:solidFill>
                  <a:srgbClr val="FFFFFF"/>
                </a:solidFill>
                <a:latin typeface="Segoe Semibold" panose="020B0502040504020203" pitchFamily="34" charset="0"/>
              </a:rPr>
              <a:t>Impacted Audience:</a:t>
            </a:r>
          </a:p>
        </p:txBody>
      </p:sp>
      <p:sp>
        <p:nvSpPr>
          <p:cNvPr id="43" name="Rectangle 13">
            <a:extLst>
              <a:ext uri="{FF2B5EF4-FFF2-40B4-BE49-F238E27FC236}">
                <a16:creationId xmlns:a16="http://schemas.microsoft.com/office/drawing/2014/main" id="{D49BFF2B-4221-044A-99CC-967190037C43}"/>
              </a:ext>
            </a:extLst>
          </p:cNvPr>
          <p:cNvSpPr>
            <a:spLocks noChangeArrowheads="1"/>
          </p:cNvSpPr>
          <p:nvPr/>
        </p:nvSpPr>
        <p:spPr bwMode="white">
          <a:xfrm>
            <a:off x="190330" y="188363"/>
            <a:ext cx="2710525" cy="3597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09393" tIns="54696" rIns="109393" bIns="54696" anchor="ctr">
            <a:spAutoFit/>
          </a:bodyPr>
          <a:lstStyle/>
          <a:p>
            <a:pPr defTabSz="1318706" eaLnBrk="0" hangingPunct="0">
              <a:lnSpc>
                <a:spcPct val="90000"/>
              </a:lnSpc>
              <a:spcBef>
                <a:spcPct val="30000"/>
              </a:spcBef>
              <a:buClr>
                <a:srgbClr val="FFFF99"/>
              </a:buClr>
              <a:buSzPct val="75000"/>
            </a:pPr>
            <a:r>
              <a:rPr lang="en-US" altLang="ja-JP">
                <a:solidFill>
                  <a:srgbClr val="FFFFFF"/>
                </a:solidFill>
                <a:latin typeface="Segoe" panose="020B0502040504020203" pitchFamily="34" charset="0"/>
              </a:rPr>
              <a:t>DO NOT SHOW</a:t>
            </a:r>
            <a:endParaRPr lang="en-US" altLang="ja-JP">
              <a:solidFill>
                <a:srgbClr val="FFFFFF"/>
              </a:solidFill>
              <a:latin typeface="Segoe" panose="020B0502040504020203" pitchFamily="34" charset="0"/>
              <a:ea typeface="MS PGothic" charset="0"/>
            </a:endParaRPr>
          </a:p>
        </p:txBody>
      </p:sp>
      <p:sp>
        <p:nvSpPr>
          <p:cNvPr id="44" name="Rectangle 13">
            <a:extLst>
              <a:ext uri="{FF2B5EF4-FFF2-40B4-BE49-F238E27FC236}">
                <a16:creationId xmlns:a16="http://schemas.microsoft.com/office/drawing/2014/main" id="{354644A4-B0FE-C840-A705-276A9149D756}"/>
              </a:ext>
            </a:extLst>
          </p:cNvPr>
          <p:cNvSpPr>
            <a:spLocks noChangeArrowheads="1"/>
          </p:cNvSpPr>
          <p:nvPr/>
        </p:nvSpPr>
        <p:spPr bwMode="white">
          <a:xfrm>
            <a:off x="190330" y="563807"/>
            <a:ext cx="12079992" cy="4982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09393" tIns="54696" rIns="109393" bIns="54696" anchor="ctr">
            <a:spAutoFit/>
          </a:bodyPr>
          <a:lstStyle/>
          <a:p>
            <a:pPr defTabSz="1318706" eaLnBrk="0" hangingPunct="0">
              <a:lnSpc>
                <a:spcPct val="90000"/>
              </a:lnSpc>
              <a:spcBef>
                <a:spcPct val="30000"/>
              </a:spcBef>
              <a:buClr>
                <a:srgbClr val="FFFF99"/>
              </a:buClr>
              <a:buSzPct val="75000"/>
            </a:pPr>
            <a:r>
              <a:rPr lang="en-US" altLang="ja-JP" sz="2800" b="1">
                <a:solidFill>
                  <a:srgbClr val="FFFFFF"/>
                </a:solidFill>
                <a:latin typeface="Segoe Semibold" panose="020B0502040504020203" pitchFamily="34" charset="0"/>
              </a:rPr>
              <a:t>Microsoft Cloud Adoption Framework and the Governance Conversation</a:t>
            </a:r>
            <a:endParaRPr lang="en-US" altLang="ja-JP" sz="2800" b="1">
              <a:solidFill>
                <a:srgbClr val="FFFFFF"/>
              </a:solidFill>
              <a:latin typeface="Segoe Semibold" panose="020B0502040504020203" pitchFamily="34" charset="0"/>
              <a:ea typeface="MS PGothic" charset="0"/>
            </a:endParaRPr>
          </a:p>
        </p:txBody>
      </p:sp>
    </p:spTree>
    <p:extLst>
      <p:ext uri="{BB962C8B-B14F-4D97-AF65-F5344CB8AC3E}">
        <p14:creationId xmlns:p14="http://schemas.microsoft.com/office/powerpoint/2010/main" val="1820734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4955F7CC-766F-054A-A5BA-5AAE17A02D3D}"/>
              </a:ext>
            </a:extLst>
          </p:cNvPr>
          <p:cNvSpPr/>
          <p:nvPr/>
        </p:nvSpPr>
        <p:spPr bwMode="auto">
          <a:xfrm>
            <a:off x="2943186" y="2916167"/>
            <a:ext cx="4196656" cy="839331"/>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38" tIns="149152" rIns="186438" bIns="149152" numCol="1" spcCol="0" rtlCol="0" fromWordArt="0" anchor="ctr" anchorCtr="0" forceAA="0" compatLnSpc="1">
            <a:prstTxWarp prst="textNoShape">
              <a:avLst/>
            </a:prstTxWarp>
            <a:noAutofit/>
          </a:bodyPr>
          <a:lstStyle/>
          <a:p>
            <a:pPr defTabSz="950493" fontAlgn="base">
              <a:lnSpc>
                <a:spcPts val="1815"/>
              </a:lnSpc>
              <a:spcBef>
                <a:spcPts val="306"/>
              </a:spcBef>
              <a:spcAft>
                <a:spcPts val="306"/>
              </a:spcAft>
            </a:pPr>
            <a:r>
              <a:rPr lang="en-US" sz="1428" kern="0" dirty="0">
                <a:solidFill>
                  <a:prstClr val="white"/>
                </a:solidFill>
                <a:latin typeface="Segoe" panose="020B0502040504020203" pitchFamily="34" charset="0"/>
                <a:cs typeface="Segoe UI" panose="020B0502040204020203" pitchFamily="34" charset="0"/>
              </a:rPr>
              <a:t>Assess current state and future state to </a:t>
            </a:r>
            <a:r>
              <a:rPr lang="en-US" sz="1428" b="1" i="1" kern="0" dirty="0">
                <a:solidFill>
                  <a:prstClr val="white"/>
                </a:solidFill>
                <a:latin typeface="Segoe" panose="020B0502040504020203" pitchFamily="34" charset="0"/>
                <a:cs typeface="Segoe UI" panose="020B0502040204020203" pitchFamily="34" charset="0"/>
              </a:rPr>
              <a:t>establish a vision</a:t>
            </a:r>
            <a:r>
              <a:rPr lang="en-US" sz="1428" kern="0" dirty="0">
                <a:solidFill>
                  <a:prstClr val="white"/>
                </a:solidFill>
                <a:latin typeface="Segoe" panose="020B0502040504020203" pitchFamily="34" charset="0"/>
                <a:cs typeface="Segoe UI" panose="020B0502040204020203" pitchFamily="34" charset="0"/>
              </a:rPr>
              <a:t> for applying the framework</a:t>
            </a:r>
          </a:p>
        </p:txBody>
      </p:sp>
      <p:sp>
        <p:nvSpPr>
          <p:cNvPr id="44" name="Title 1">
            <a:extLst>
              <a:ext uri="{FF2B5EF4-FFF2-40B4-BE49-F238E27FC236}">
                <a16:creationId xmlns:a16="http://schemas.microsoft.com/office/drawing/2014/main" id="{066B5DB4-7B1B-784D-B10E-FB790ABB3CCE}"/>
              </a:ext>
            </a:extLst>
          </p:cNvPr>
          <p:cNvSpPr txBox="1">
            <a:spLocks/>
          </p:cNvSpPr>
          <p:nvPr/>
        </p:nvSpPr>
        <p:spPr>
          <a:xfrm>
            <a:off x="1064597" y="2916167"/>
            <a:ext cx="1922280" cy="839331"/>
          </a:xfrm>
          <a:prstGeom prst="rect">
            <a:avLst/>
          </a:prstGeom>
          <a:solidFill>
            <a:schemeClr val="bg1"/>
          </a:solidFill>
          <a:ln>
            <a:solidFill>
              <a:schemeClr val="accent1"/>
            </a:solidFill>
          </a:ln>
        </p:spPr>
        <p:txBody>
          <a:bodyPr vert="horz" wrap="square" lIns="373035" tIns="93258" rIns="149214" bIns="93258"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dirty="0">
                <a:solidFill>
                  <a:srgbClr val="0078D4"/>
                </a:solidFill>
                <a:latin typeface="Segoe Light" panose="020B0302040504020203" pitchFamily="34" charset="0"/>
              </a:rPr>
              <a:t>Benchmark</a:t>
            </a:r>
            <a:endParaRPr lang="en-US" sz="1836" dirty="0">
              <a:solidFill>
                <a:srgbClr val="0078D4"/>
              </a:solidFill>
              <a:latin typeface="Segoe Light" panose="020B0302040504020203" pitchFamily="34" charset="0"/>
            </a:endParaRPr>
          </a:p>
        </p:txBody>
      </p:sp>
      <p:sp>
        <p:nvSpPr>
          <p:cNvPr id="45" name="Oval 44">
            <a:extLst>
              <a:ext uri="{FF2B5EF4-FFF2-40B4-BE49-F238E27FC236}">
                <a16:creationId xmlns:a16="http://schemas.microsoft.com/office/drawing/2014/main" id="{2A6ADC77-732D-C640-BA3E-E5B12684E4E3}"/>
              </a:ext>
            </a:extLst>
          </p:cNvPr>
          <p:cNvSpPr/>
          <p:nvPr/>
        </p:nvSpPr>
        <p:spPr bwMode="auto">
          <a:xfrm>
            <a:off x="812903" y="3084140"/>
            <a:ext cx="503386" cy="503386"/>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29" rIns="0" bIns="0" numCol="1" spcCol="0" rtlCol="0" fromWordArt="0" anchor="ctr" anchorCtr="0" forceAA="0" compatLnSpc="1">
            <a:prstTxWarp prst="textNoShape">
              <a:avLst/>
            </a:prstTxWarp>
            <a:noAutofit/>
          </a:bodyPr>
          <a:lstStyle/>
          <a:p>
            <a:pPr algn="ctr" defTabSz="932304" fontAlgn="base">
              <a:lnSpc>
                <a:spcPct val="90000"/>
              </a:lnSpc>
              <a:spcBef>
                <a:spcPct val="0"/>
              </a:spcBef>
              <a:spcAft>
                <a:spcPct val="0"/>
              </a:spcAft>
              <a:defRPr/>
            </a:pPr>
            <a:r>
              <a:rPr lang="en-US" sz="204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rPr>
              <a:t>2</a:t>
            </a:r>
            <a:endParaRPr lang="en-US" sz="240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endParaRPr>
          </a:p>
        </p:txBody>
      </p:sp>
      <p:sp>
        <p:nvSpPr>
          <p:cNvPr id="46" name="Rectangle 45">
            <a:extLst>
              <a:ext uri="{FF2B5EF4-FFF2-40B4-BE49-F238E27FC236}">
                <a16:creationId xmlns:a16="http://schemas.microsoft.com/office/drawing/2014/main" id="{ABADBAA3-23D0-4643-A78B-2E2A6DE9CBF6}"/>
              </a:ext>
            </a:extLst>
          </p:cNvPr>
          <p:cNvSpPr/>
          <p:nvPr/>
        </p:nvSpPr>
        <p:spPr bwMode="auto">
          <a:xfrm>
            <a:off x="2943186" y="4368443"/>
            <a:ext cx="4196656" cy="839331"/>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38" tIns="149152" rIns="186438" bIns="149152" numCol="1" spcCol="0" rtlCol="0" fromWordArt="0" anchor="ctr" anchorCtr="0" forceAA="0" compatLnSpc="1">
            <a:prstTxWarp prst="textNoShape">
              <a:avLst/>
            </a:prstTxWarp>
            <a:noAutofit/>
          </a:bodyPr>
          <a:lstStyle/>
          <a:p>
            <a:pPr defTabSz="950493" fontAlgn="base">
              <a:lnSpc>
                <a:spcPts val="1815"/>
              </a:lnSpc>
              <a:spcBef>
                <a:spcPts val="306"/>
              </a:spcBef>
              <a:spcAft>
                <a:spcPts val="306"/>
              </a:spcAft>
            </a:pPr>
            <a:r>
              <a:rPr lang="en-US" sz="1428" kern="0" dirty="0">
                <a:solidFill>
                  <a:prstClr val="white"/>
                </a:solidFill>
                <a:latin typeface="Segoe" panose="020B0502040504020203" pitchFamily="34" charset="0"/>
                <a:cs typeface="Segoe UI" panose="020B0502040204020203" pitchFamily="34" charset="0"/>
              </a:rPr>
              <a:t>Establish a Minimally Viable Product (MVP) to serve as a </a:t>
            </a:r>
            <a:r>
              <a:rPr lang="en-US" sz="1428" b="1" i="1" kern="0" dirty="0">
                <a:solidFill>
                  <a:prstClr val="white"/>
                </a:solidFill>
                <a:latin typeface="Segoe" panose="020B0502040504020203" pitchFamily="34" charset="0"/>
                <a:cs typeface="Segoe UI" panose="020B0502040204020203" pitchFamily="34" charset="0"/>
              </a:rPr>
              <a:t>foundation for governance</a:t>
            </a:r>
          </a:p>
        </p:txBody>
      </p:sp>
      <p:sp>
        <p:nvSpPr>
          <p:cNvPr id="47" name="Title 1">
            <a:extLst>
              <a:ext uri="{FF2B5EF4-FFF2-40B4-BE49-F238E27FC236}">
                <a16:creationId xmlns:a16="http://schemas.microsoft.com/office/drawing/2014/main" id="{BBC92964-3FF9-544A-BD18-A3AC2A99FF26}"/>
              </a:ext>
            </a:extLst>
          </p:cNvPr>
          <p:cNvSpPr txBox="1">
            <a:spLocks/>
          </p:cNvSpPr>
          <p:nvPr/>
        </p:nvSpPr>
        <p:spPr>
          <a:xfrm>
            <a:off x="1064597" y="4368443"/>
            <a:ext cx="1922280" cy="839331"/>
          </a:xfrm>
          <a:prstGeom prst="rect">
            <a:avLst/>
          </a:prstGeom>
          <a:solidFill>
            <a:schemeClr val="bg1"/>
          </a:solidFill>
          <a:ln>
            <a:solidFill>
              <a:schemeClr val="accent1"/>
            </a:solidFill>
          </a:ln>
        </p:spPr>
        <p:txBody>
          <a:bodyPr vert="horz" wrap="square" lIns="373035" tIns="93258" rIns="149214" bIns="93258"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dirty="0">
                <a:solidFill>
                  <a:srgbClr val="0078D4"/>
                </a:solidFill>
                <a:latin typeface="Segoe Light" panose="020B0302040504020203" pitchFamily="34" charset="0"/>
              </a:rPr>
              <a:t>MVP</a:t>
            </a:r>
            <a:endParaRPr lang="en-US" sz="1836" dirty="0">
              <a:solidFill>
                <a:srgbClr val="0078D4"/>
              </a:solidFill>
              <a:latin typeface="Segoe Light" panose="020B0302040504020203" pitchFamily="34" charset="0"/>
            </a:endParaRPr>
          </a:p>
        </p:txBody>
      </p:sp>
      <p:sp>
        <p:nvSpPr>
          <p:cNvPr id="48" name="Oval 47">
            <a:extLst>
              <a:ext uri="{FF2B5EF4-FFF2-40B4-BE49-F238E27FC236}">
                <a16:creationId xmlns:a16="http://schemas.microsoft.com/office/drawing/2014/main" id="{5F007361-743D-A244-AFEA-C567A6F00D76}"/>
              </a:ext>
            </a:extLst>
          </p:cNvPr>
          <p:cNvSpPr/>
          <p:nvPr/>
        </p:nvSpPr>
        <p:spPr bwMode="auto">
          <a:xfrm>
            <a:off x="812903" y="4536417"/>
            <a:ext cx="503386" cy="503386"/>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29" rIns="0" bIns="0" numCol="1" spcCol="0" rtlCol="0" fromWordArt="0" anchor="ctr" anchorCtr="0" forceAA="0" compatLnSpc="1">
            <a:prstTxWarp prst="textNoShape">
              <a:avLst/>
            </a:prstTxWarp>
            <a:noAutofit/>
          </a:bodyPr>
          <a:lstStyle/>
          <a:p>
            <a:pPr algn="ctr" defTabSz="932304" fontAlgn="base">
              <a:lnSpc>
                <a:spcPct val="90000"/>
              </a:lnSpc>
              <a:spcBef>
                <a:spcPct val="0"/>
              </a:spcBef>
              <a:spcAft>
                <a:spcPct val="0"/>
              </a:spcAft>
              <a:defRPr/>
            </a:pPr>
            <a:r>
              <a:rPr lang="en-US" sz="204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rPr>
              <a:t>3</a:t>
            </a:r>
            <a:endParaRPr lang="en-US" sz="240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endParaRPr>
          </a:p>
        </p:txBody>
      </p:sp>
      <p:cxnSp>
        <p:nvCxnSpPr>
          <p:cNvPr id="49" name="Straight Arrow Connector 48">
            <a:extLst>
              <a:ext uri="{FF2B5EF4-FFF2-40B4-BE49-F238E27FC236}">
                <a16:creationId xmlns:a16="http://schemas.microsoft.com/office/drawing/2014/main" id="{21B8A60F-E8AE-6647-B349-C81689771322}"/>
              </a:ext>
            </a:extLst>
          </p:cNvPr>
          <p:cNvCxnSpPr/>
          <p:nvPr/>
        </p:nvCxnSpPr>
        <p:spPr>
          <a:xfrm>
            <a:off x="1911223" y="3772197"/>
            <a:ext cx="0" cy="596247"/>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51" name="Picture 50">
            <a:extLst>
              <a:ext uri="{FF2B5EF4-FFF2-40B4-BE49-F238E27FC236}">
                <a16:creationId xmlns:a16="http://schemas.microsoft.com/office/drawing/2014/main" id="{35582BD3-A6E3-774E-BBC0-A8193F6EFC3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7661255" y="50"/>
            <a:ext cx="4773457" cy="6994426"/>
          </a:xfrm>
          <a:prstGeom prst="rect">
            <a:avLst/>
          </a:prstGeom>
        </p:spPr>
      </p:pic>
      <p:cxnSp>
        <p:nvCxnSpPr>
          <p:cNvPr id="55" name="Connector: Elbow 63">
            <a:extLst>
              <a:ext uri="{FF2B5EF4-FFF2-40B4-BE49-F238E27FC236}">
                <a16:creationId xmlns:a16="http://schemas.microsoft.com/office/drawing/2014/main" id="{632E53CC-5B2C-0145-A06B-BCDCF96E99CE}"/>
              </a:ext>
            </a:extLst>
          </p:cNvPr>
          <p:cNvCxnSpPr>
            <a:cxnSpLocks/>
          </p:cNvCxnSpPr>
          <p:nvPr/>
        </p:nvCxnSpPr>
        <p:spPr>
          <a:xfrm rot="16200000" flipV="1">
            <a:off x="-1389878" y="4033033"/>
            <a:ext cx="4355767" cy="49795"/>
          </a:xfrm>
          <a:prstGeom prst="bentConnector4">
            <a:avLst>
              <a:gd name="adj1" fmla="val -273"/>
              <a:gd name="adj2" fmla="val 568212"/>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59" name="Title 1">
            <a:extLst>
              <a:ext uri="{FF2B5EF4-FFF2-40B4-BE49-F238E27FC236}">
                <a16:creationId xmlns:a16="http://schemas.microsoft.com/office/drawing/2014/main" id="{D2D9938C-DB78-1849-B9E3-6A1999DE53FC}"/>
              </a:ext>
            </a:extLst>
          </p:cNvPr>
          <p:cNvSpPr>
            <a:spLocks noGrp="1"/>
          </p:cNvSpPr>
          <p:nvPr>
            <p:ph type="title"/>
          </p:nvPr>
        </p:nvSpPr>
        <p:spPr>
          <a:xfrm>
            <a:off x="274774" y="295320"/>
            <a:ext cx="6093942" cy="917562"/>
          </a:xfrm>
        </p:spPr>
        <p:txBody>
          <a:bodyPr>
            <a:normAutofit fontScale="90000"/>
          </a:bodyPr>
          <a:lstStyle/>
          <a:p>
            <a:r>
              <a:rPr lang="nl-NL" b="1" spc="-51" dirty="0">
                <a:latin typeface="Segoe Semibold" panose="020B0502040504020203" pitchFamily="34" charset="0"/>
                <a:ea typeface="+mn-ea"/>
                <a:cs typeface="Segoe UI Light" panose="020B0502040204020203" pitchFamily="34" charset="0"/>
              </a:rPr>
              <a:t>How Do I Get </a:t>
            </a:r>
            <a:r>
              <a:rPr lang="nl-NL" b="1" spc="-51" dirty="0" err="1">
                <a:latin typeface="Segoe Semibold" panose="020B0502040504020203" pitchFamily="34" charset="0"/>
                <a:ea typeface="+mn-ea"/>
                <a:cs typeface="Segoe UI Light" panose="020B0502040204020203" pitchFamily="34" charset="0"/>
              </a:rPr>
              <a:t>Started</a:t>
            </a:r>
            <a:r>
              <a:rPr lang="nl-NL" b="1" spc="-51" dirty="0">
                <a:latin typeface="Segoe Semibold" panose="020B0502040504020203" pitchFamily="34" charset="0"/>
                <a:ea typeface="+mn-ea"/>
                <a:cs typeface="Segoe UI Light" panose="020B0502040204020203" pitchFamily="34" charset="0"/>
              </a:rPr>
              <a:t>?</a:t>
            </a:r>
          </a:p>
        </p:txBody>
      </p:sp>
      <p:sp>
        <p:nvSpPr>
          <p:cNvPr id="63" name="Rectangle 62">
            <a:extLst>
              <a:ext uri="{FF2B5EF4-FFF2-40B4-BE49-F238E27FC236}">
                <a16:creationId xmlns:a16="http://schemas.microsoft.com/office/drawing/2014/main" id="{E559C348-BFDC-1243-B41A-DF55712494BC}"/>
              </a:ext>
            </a:extLst>
          </p:cNvPr>
          <p:cNvSpPr/>
          <p:nvPr/>
        </p:nvSpPr>
        <p:spPr bwMode="auto">
          <a:xfrm>
            <a:off x="2943186" y="1460379"/>
            <a:ext cx="4196656" cy="839331"/>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38" tIns="149152" rIns="186438" bIns="149152" numCol="1" spcCol="0" rtlCol="0" fromWordArt="0" anchor="ctr" anchorCtr="0" forceAA="0" compatLnSpc="1">
            <a:prstTxWarp prst="textNoShape">
              <a:avLst/>
            </a:prstTxWarp>
            <a:noAutofit/>
          </a:bodyPr>
          <a:lstStyle/>
          <a:p>
            <a:pPr defTabSz="950493" fontAlgn="base">
              <a:lnSpc>
                <a:spcPts val="1815"/>
              </a:lnSpc>
              <a:spcBef>
                <a:spcPts val="306"/>
              </a:spcBef>
              <a:spcAft>
                <a:spcPts val="306"/>
              </a:spcAft>
              <a:defRPr/>
            </a:pPr>
            <a:r>
              <a:rPr lang="en-US" sz="1428" kern="0" dirty="0">
                <a:solidFill>
                  <a:prstClr val="white"/>
                </a:solidFill>
                <a:latin typeface="Segoe" panose="020B0502040504020203" pitchFamily="34" charset="0"/>
                <a:cs typeface="Segoe UI" panose="020B0502040204020203" pitchFamily="34" charset="0"/>
              </a:rPr>
              <a:t>Frame the conversation to mitigate </a:t>
            </a:r>
            <a:r>
              <a:rPr lang="en-US" sz="1428" b="1" i="1" kern="0" dirty="0">
                <a:solidFill>
                  <a:prstClr val="white"/>
                </a:solidFill>
                <a:latin typeface="Segoe" panose="020B0502040504020203" pitchFamily="34" charset="0"/>
                <a:cs typeface="Segoe UI" panose="020B0502040204020203" pitchFamily="34" charset="0"/>
              </a:rPr>
              <a:t>tangible business risks </a:t>
            </a:r>
            <a:r>
              <a:rPr lang="en-US" sz="1428" kern="0" dirty="0">
                <a:solidFill>
                  <a:prstClr val="white"/>
                </a:solidFill>
                <a:latin typeface="Segoe" panose="020B0502040504020203" pitchFamily="34" charset="0"/>
                <a:cs typeface="Segoe UI" panose="020B0502040204020203" pitchFamily="34" charset="0"/>
              </a:rPr>
              <a:t>through </a:t>
            </a:r>
            <a:r>
              <a:rPr lang="en-US" sz="1428" b="1" i="1" kern="0" dirty="0">
                <a:solidFill>
                  <a:prstClr val="white"/>
                </a:solidFill>
                <a:latin typeface="Segoe" panose="020B0502040504020203" pitchFamily="34" charset="0"/>
                <a:cs typeface="Segoe UI" panose="020B0502040204020203" pitchFamily="34" charset="0"/>
              </a:rPr>
              <a:t>consistent governance</a:t>
            </a:r>
          </a:p>
        </p:txBody>
      </p:sp>
      <p:sp>
        <p:nvSpPr>
          <p:cNvPr id="67" name="Title 1">
            <a:extLst>
              <a:ext uri="{FF2B5EF4-FFF2-40B4-BE49-F238E27FC236}">
                <a16:creationId xmlns:a16="http://schemas.microsoft.com/office/drawing/2014/main" id="{CD751447-2660-6D43-BB30-872930962D94}"/>
              </a:ext>
            </a:extLst>
          </p:cNvPr>
          <p:cNvSpPr txBox="1">
            <a:spLocks/>
          </p:cNvSpPr>
          <p:nvPr/>
        </p:nvSpPr>
        <p:spPr>
          <a:xfrm>
            <a:off x="1064595" y="1460379"/>
            <a:ext cx="1922281" cy="837534"/>
          </a:xfrm>
          <a:prstGeom prst="rect">
            <a:avLst/>
          </a:prstGeom>
          <a:solidFill>
            <a:schemeClr val="bg1"/>
          </a:solidFill>
          <a:ln>
            <a:solidFill>
              <a:schemeClr val="accent1"/>
            </a:solidFill>
          </a:ln>
        </p:spPr>
        <p:txBody>
          <a:bodyPr vert="horz" wrap="square" lIns="373035" tIns="93258" rIns="149214" bIns="93258" rtlCol="0" anchor="ctr">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040" dirty="0">
                <a:solidFill>
                  <a:srgbClr val="0078D4"/>
                </a:solidFill>
                <a:latin typeface="Segoe Light" panose="020B0302040504020203" pitchFamily="34" charset="0"/>
              </a:rPr>
              <a:t>Framework</a:t>
            </a:r>
            <a:endParaRPr lang="en-US" sz="1836" dirty="0">
              <a:solidFill>
                <a:srgbClr val="0078D4"/>
              </a:solidFill>
              <a:latin typeface="Segoe Light" panose="020B0302040504020203" pitchFamily="34" charset="0"/>
            </a:endParaRPr>
          </a:p>
        </p:txBody>
      </p:sp>
      <p:sp>
        <p:nvSpPr>
          <p:cNvPr id="68" name="Oval 67">
            <a:extLst>
              <a:ext uri="{FF2B5EF4-FFF2-40B4-BE49-F238E27FC236}">
                <a16:creationId xmlns:a16="http://schemas.microsoft.com/office/drawing/2014/main" id="{83EDC936-E59D-754E-BE1B-973366C50A37}"/>
              </a:ext>
            </a:extLst>
          </p:cNvPr>
          <p:cNvSpPr/>
          <p:nvPr/>
        </p:nvSpPr>
        <p:spPr bwMode="auto">
          <a:xfrm>
            <a:off x="812903" y="1628353"/>
            <a:ext cx="503386" cy="503386"/>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29" rIns="0" bIns="0" numCol="1" spcCol="0" rtlCol="0" fromWordArt="0" anchor="ctr" anchorCtr="0" forceAA="0" compatLnSpc="1">
            <a:prstTxWarp prst="textNoShape">
              <a:avLst/>
            </a:prstTxWarp>
            <a:noAutofit/>
          </a:bodyPr>
          <a:lstStyle/>
          <a:p>
            <a:pPr algn="ctr" defTabSz="932304" fontAlgn="base">
              <a:lnSpc>
                <a:spcPct val="90000"/>
              </a:lnSpc>
              <a:spcBef>
                <a:spcPct val="0"/>
              </a:spcBef>
              <a:spcAft>
                <a:spcPct val="0"/>
              </a:spcAft>
              <a:defRPr/>
            </a:pPr>
            <a:r>
              <a:rPr lang="en-US" sz="204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rPr>
              <a:t>1</a:t>
            </a:r>
            <a:endParaRPr lang="en-US" sz="240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endParaRPr>
          </a:p>
        </p:txBody>
      </p:sp>
      <p:sp>
        <p:nvSpPr>
          <p:cNvPr id="69" name="Rectangle 68">
            <a:extLst>
              <a:ext uri="{FF2B5EF4-FFF2-40B4-BE49-F238E27FC236}">
                <a16:creationId xmlns:a16="http://schemas.microsoft.com/office/drawing/2014/main" id="{24728F56-3E86-E943-B40E-FDAA23B75FDC}"/>
              </a:ext>
            </a:extLst>
          </p:cNvPr>
          <p:cNvSpPr/>
          <p:nvPr/>
        </p:nvSpPr>
        <p:spPr bwMode="auto">
          <a:xfrm>
            <a:off x="2943186" y="5820720"/>
            <a:ext cx="4196656" cy="841128"/>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38" tIns="149152" rIns="186438" bIns="149152" numCol="1" spcCol="0" rtlCol="0" fromWordArt="0" anchor="ctr" anchorCtr="0" forceAA="0" compatLnSpc="1">
            <a:prstTxWarp prst="textNoShape">
              <a:avLst/>
            </a:prstTxWarp>
            <a:noAutofit/>
          </a:bodyPr>
          <a:lstStyle/>
          <a:p>
            <a:pPr defTabSz="950493" fontAlgn="base">
              <a:lnSpc>
                <a:spcPts val="1815"/>
              </a:lnSpc>
              <a:spcBef>
                <a:spcPts val="306"/>
              </a:spcBef>
              <a:spcAft>
                <a:spcPts val="306"/>
              </a:spcAft>
            </a:pPr>
            <a:r>
              <a:rPr lang="en-US" sz="1428" b="1" i="1" kern="0" dirty="0">
                <a:solidFill>
                  <a:prstClr val="white"/>
                </a:solidFill>
                <a:latin typeface="Segoe" panose="020B0502040504020203" pitchFamily="34" charset="0"/>
                <a:cs typeface="Segoe UI" panose="020B0502040204020203" pitchFamily="34" charset="0"/>
              </a:rPr>
              <a:t>Mature with each release </a:t>
            </a:r>
            <a:r>
              <a:rPr lang="en-US" sz="1428" kern="0" dirty="0">
                <a:solidFill>
                  <a:prstClr val="white"/>
                </a:solidFill>
                <a:latin typeface="Segoe" panose="020B0502040504020203" pitchFamily="34" charset="0"/>
                <a:cs typeface="Segoe UI" panose="020B0502040204020203" pitchFamily="34" charset="0"/>
              </a:rPr>
              <a:t>to align Cloud Adoption and existing IT functions</a:t>
            </a:r>
          </a:p>
        </p:txBody>
      </p:sp>
      <p:sp>
        <p:nvSpPr>
          <p:cNvPr id="70" name="Title 1">
            <a:extLst>
              <a:ext uri="{FF2B5EF4-FFF2-40B4-BE49-F238E27FC236}">
                <a16:creationId xmlns:a16="http://schemas.microsoft.com/office/drawing/2014/main" id="{A3E7E2C4-90D6-9E42-91E2-4912C284A17C}"/>
              </a:ext>
            </a:extLst>
          </p:cNvPr>
          <p:cNvSpPr txBox="1">
            <a:spLocks/>
          </p:cNvSpPr>
          <p:nvPr/>
        </p:nvSpPr>
        <p:spPr>
          <a:xfrm>
            <a:off x="1064597" y="5820720"/>
            <a:ext cx="1922280" cy="839331"/>
          </a:xfrm>
          <a:prstGeom prst="rect">
            <a:avLst/>
          </a:prstGeom>
          <a:solidFill>
            <a:schemeClr val="bg1"/>
          </a:solidFill>
          <a:ln>
            <a:solidFill>
              <a:schemeClr val="accent1"/>
            </a:solidFill>
          </a:ln>
        </p:spPr>
        <p:txBody>
          <a:bodyPr vert="horz" wrap="square" lIns="373035" tIns="93258" rIns="149214" bIns="93258"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dirty="0">
                <a:solidFill>
                  <a:srgbClr val="0078D4"/>
                </a:solidFill>
                <a:latin typeface="Segoe Light" panose="020B0302040504020203" pitchFamily="34" charset="0"/>
              </a:rPr>
              <a:t>Evolve</a:t>
            </a:r>
            <a:endParaRPr lang="en-US" sz="1836" dirty="0">
              <a:solidFill>
                <a:srgbClr val="0078D4"/>
              </a:solidFill>
              <a:latin typeface="Segoe Light" panose="020B0302040504020203" pitchFamily="34" charset="0"/>
            </a:endParaRPr>
          </a:p>
        </p:txBody>
      </p:sp>
      <p:sp>
        <p:nvSpPr>
          <p:cNvPr id="71" name="Oval 70">
            <a:extLst>
              <a:ext uri="{FF2B5EF4-FFF2-40B4-BE49-F238E27FC236}">
                <a16:creationId xmlns:a16="http://schemas.microsoft.com/office/drawing/2014/main" id="{70D76B0A-A8FC-634A-B105-62E5C859DA14}"/>
              </a:ext>
            </a:extLst>
          </p:cNvPr>
          <p:cNvSpPr/>
          <p:nvPr/>
        </p:nvSpPr>
        <p:spPr bwMode="auto">
          <a:xfrm>
            <a:off x="812903" y="5989592"/>
            <a:ext cx="503386" cy="503386"/>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29" rIns="0" bIns="0" numCol="1" spcCol="0" rtlCol="0" fromWordArt="0" anchor="ctr" anchorCtr="0" forceAA="0" compatLnSpc="1">
            <a:prstTxWarp prst="textNoShape">
              <a:avLst/>
            </a:prstTxWarp>
            <a:noAutofit/>
          </a:bodyPr>
          <a:lstStyle/>
          <a:p>
            <a:pPr algn="ctr" defTabSz="932304" fontAlgn="base">
              <a:lnSpc>
                <a:spcPct val="90000"/>
              </a:lnSpc>
              <a:spcBef>
                <a:spcPct val="0"/>
              </a:spcBef>
              <a:spcAft>
                <a:spcPct val="0"/>
              </a:spcAft>
              <a:defRPr/>
            </a:pPr>
            <a:r>
              <a:rPr lang="en-US" sz="204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rPr>
              <a:t>4</a:t>
            </a:r>
            <a:endParaRPr lang="en-US" sz="240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endParaRPr>
          </a:p>
        </p:txBody>
      </p:sp>
      <p:cxnSp>
        <p:nvCxnSpPr>
          <p:cNvPr id="72" name="Straight Arrow Connector 71">
            <a:extLst>
              <a:ext uri="{FF2B5EF4-FFF2-40B4-BE49-F238E27FC236}">
                <a16:creationId xmlns:a16="http://schemas.microsoft.com/office/drawing/2014/main" id="{0EB1E5C2-BE8A-4447-81E1-F4405880DC48}"/>
              </a:ext>
            </a:extLst>
          </p:cNvPr>
          <p:cNvCxnSpPr/>
          <p:nvPr/>
        </p:nvCxnSpPr>
        <p:spPr>
          <a:xfrm>
            <a:off x="1911223" y="2299711"/>
            <a:ext cx="0" cy="596247"/>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B0994652-12A7-AE40-B9B0-45DE8F49F1C4}"/>
              </a:ext>
            </a:extLst>
          </p:cNvPr>
          <p:cNvCxnSpPr/>
          <p:nvPr/>
        </p:nvCxnSpPr>
        <p:spPr>
          <a:xfrm>
            <a:off x="1911223" y="5222877"/>
            <a:ext cx="0" cy="596247"/>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E413FC66-5C19-4F43-BB65-CA66BDCDEF0E}"/>
              </a:ext>
            </a:extLst>
          </p:cNvPr>
          <p:cNvSpPr/>
          <p:nvPr/>
        </p:nvSpPr>
        <p:spPr>
          <a:xfrm>
            <a:off x="7661162" y="-1"/>
            <a:ext cx="4764896" cy="6994425"/>
          </a:xfrm>
          <a:prstGeom prst="rect">
            <a:avLst/>
          </a:prstGeom>
          <a:solidFill>
            <a:srgbClr val="253B5D">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8D4"/>
              </a:solidFill>
            </a:endParaRPr>
          </a:p>
        </p:txBody>
      </p:sp>
    </p:spTree>
    <p:extLst>
      <p:ext uri="{BB962C8B-B14F-4D97-AF65-F5344CB8AC3E}">
        <p14:creationId xmlns:p14="http://schemas.microsoft.com/office/powerpoint/2010/main" val="324745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EE42A3-BAB3-8C4D-9AD9-81E338F1AEA8}"/>
              </a:ext>
            </a:extLst>
          </p:cNvPr>
          <p:cNvSpPr>
            <a:spLocks noGrp="1"/>
          </p:cNvSpPr>
          <p:nvPr>
            <p:ph type="title"/>
          </p:nvPr>
        </p:nvSpPr>
        <p:spPr/>
        <p:txBody>
          <a:bodyPr/>
          <a:lstStyle/>
          <a:p>
            <a:endParaRPr lang="en-US"/>
          </a:p>
        </p:txBody>
      </p:sp>
      <p:sp>
        <p:nvSpPr>
          <p:cNvPr id="5" name="Rectangle 4">
            <a:extLst>
              <a:ext uri="{FF2B5EF4-FFF2-40B4-BE49-F238E27FC236}">
                <a16:creationId xmlns:a16="http://schemas.microsoft.com/office/drawing/2014/main" id="{4960EC31-26DC-5545-B374-3476FE4E337F}"/>
              </a:ext>
            </a:extLst>
          </p:cNvPr>
          <p:cNvSpPr/>
          <p:nvPr/>
        </p:nvSpPr>
        <p:spPr>
          <a:xfrm>
            <a:off x="0"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143EC9B5-CDA3-8949-B5CB-EA4F8312394E}"/>
              </a:ext>
            </a:extLst>
          </p:cNvPr>
          <p:cNvSpPr txBox="1">
            <a:spLocks/>
          </p:cNvSpPr>
          <p:nvPr/>
        </p:nvSpPr>
        <p:spPr>
          <a:xfrm>
            <a:off x="443843" y="2059171"/>
            <a:ext cx="9131086" cy="1754629"/>
          </a:xfrm>
          <a:prstGeom prst="rect">
            <a:avLst/>
          </a:prstGeom>
          <a:noFill/>
        </p:spPr>
        <p:txBody>
          <a:bodyPr vert="horz" wrap="square" lIns="0" tIns="0" rIns="0" bIns="0" rtlCol="0" anchor="t" anchorCtr="0">
            <a:normAutofit/>
          </a:bodyPr>
          <a:lstStyle>
            <a:lvl1pPr algn="l" defTabSz="932574" rtl="0" eaLnBrk="1" latinLnBrk="0" hangingPunct="1">
              <a:lnSpc>
                <a:spcPct val="90000"/>
              </a:lnSpc>
              <a:spcBef>
                <a:spcPct val="0"/>
              </a:spcBef>
              <a:buNone/>
              <a:defRPr lang="en-US" sz="4799" b="0" kern="1200" cap="none" spc="-50" baseline="0" dirty="0">
                <a:ln w="3175">
                  <a:noFill/>
                </a:ln>
                <a:solidFill>
                  <a:schemeClr val="tx1"/>
                </a:solidFill>
                <a:effectLst/>
                <a:latin typeface="+mj-lt"/>
                <a:ea typeface="+mn-ea"/>
                <a:cs typeface="Segoe UI" pitchFamily="34" charset="0"/>
              </a:defRPr>
            </a:lvl1pPr>
          </a:lstStyle>
          <a:p>
            <a:r>
              <a:rPr lang="en-US" sz="3600" b="1" dirty="0">
                <a:solidFill>
                  <a:srgbClr val="50E6FF"/>
                </a:solidFill>
                <a:latin typeface="Segoe Semibold" panose="020B0502040504020203" pitchFamily="34" charset="0"/>
                <a:cs typeface="Segoe UI Semibold" panose="020B0702040204020203" pitchFamily="34" charset="0"/>
              </a:rPr>
              <a:t>Approaching the Governance Conversation</a:t>
            </a:r>
          </a:p>
        </p:txBody>
      </p:sp>
    </p:spTree>
    <p:extLst>
      <p:ext uri="{BB962C8B-B14F-4D97-AF65-F5344CB8AC3E}">
        <p14:creationId xmlns:p14="http://schemas.microsoft.com/office/powerpoint/2010/main" val="412377358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BA45597B-FC15-C24F-AACB-24D64549C9B3}"/>
              </a:ext>
            </a:extLst>
          </p:cNvPr>
          <p:cNvSpPr/>
          <p:nvPr/>
        </p:nvSpPr>
        <p:spPr bwMode="auto">
          <a:xfrm>
            <a:off x="2943186" y="2916167"/>
            <a:ext cx="4196656" cy="839331"/>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38" tIns="149152" rIns="186438" bIns="149152" numCol="1" spcCol="0" rtlCol="0" fromWordArt="0" anchor="ctr" anchorCtr="0" forceAA="0" compatLnSpc="1">
            <a:prstTxWarp prst="textNoShape">
              <a:avLst/>
            </a:prstTxWarp>
            <a:noAutofit/>
          </a:bodyPr>
          <a:lstStyle/>
          <a:p>
            <a:pPr defTabSz="950493" fontAlgn="base">
              <a:lnSpc>
                <a:spcPts val="1815"/>
              </a:lnSpc>
              <a:spcBef>
                <a:spcPts val="306"/>
              </a:spcBef>
              <a:spcAft>
                <a:spcPts val="306"/>
              </a:spcAft>
            </a:pPr>
            <a:r>
              <a:rPr lang="en-US" sz="1428" kern="0" dirty="0">
                <a:solidFill>
                  <a:prstClr val="white"/>
                </a:solidFill>
                <a:latin typeface="Segoe" panose="020B0502040504020203" pitchFamily="34" charset="0"/>
                <a:cs typeface="Segoe UI" panose="020B0502040204020203" pitchFamily="34" charset="0"/>
              </a:rPr>
              <a:t>Assess current state and future state to </a:t>
            </a:r>
            <a:r>
              <a:rPr lang="en-US" sz="1428" b="1" i="1" kern="0" dirty="0">
                <a:solidFill>
                  <a:prstClr val="white"/>
                </a:solidFill>
                <a:latin typeface="Segoe" panose="020B0502040504020203" pitchFamily="34" charset="0"/>
                <a:cs typeface="Segoe UI" panose="020B0502040204020203" pitchFamily="34" charset="0"/>
              </a:rPr>
              <a:t>establish a vision</a:t>
            </a:r>
            <a:r>
              <a:rPr lang="en-US" sz="1428" kern="0" dirty="0">
                <a:solidFill>
                  <a:prstClr val="white"/>
                </a:solidFill>
                <a:latin typeface="Segoe" panose="020B0502040504020203" pitchFamily="34" charset="0"/>
                <a:cs typeface="Segoe UI" panose="020B0502040204020203" pitchFamily="34" charset="0"/>
              </a:rPr>
              <a:t> for applying the framework</a:t>
            </a:r>
          </a:p>
        </p:txBody>
      </p:sp>
      <p:sp>
        <p:nvSpPr>
          <p:cNvPr id="55" name="Title 1">
            <a:extLst>
              <a:ext uri="{FF2B5EF4-FFF2-40B4-BE49-F238E27FC236}">
                <a16:creationId xmlns:a16="http://schemas.microsoft.com/office/drawing/2014/main" id="{28BD6F1E-30BE-2942-9336-8728C8D764F8}"/>
              </a:ext>
            </a:extLst>
          </p:cNvPr>
          <p:cNvSpPr txBox="1">
            <a:spLocks/>
          </p:cNvSpPr>
          <p:nvPr/>
        </p:nvSpPr>
        <p:spPr>
          <a:xfrm>
            <a:off x="1064597" y="2916167"/>
            <a:ext cx="1922280" cy="839331"/>
          </a:xfrm>
          <a:prstGeom prst="rect">
            <a:avLst/>
          </a:prstGeom>
          <a:solidFill>
            <a:schemeClr val="bg1"/>
          </a:solidFill>
          <a:ln>
            <a:solidFill>
              <a:schemeClr val="accent1"/>
            </a:solidFill>
          </a:ln>
        </p:spPr>
        <p:txBody>
          <a:bodyPr vert="horz" wrap="square" lIns="373035" tIns="93258" rIns="149214" bIns="93258"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dirty="0">
                <a:solidFill>
                  <a:srgbClr val="0078D4"/>
                </a:solidFill>
                <a:latin typeface="Segoe Light" panose="020B0302040504020203" pitchFamily="34" charset="0"/>
              </a:rPr>
              <a:t>Benchmark</a:t>
            </a:r>
            <a:endParaRPr lang="en-US" sz="1836" dirty="0">
              <a:solidFill>
                <a:srgbClr val="0078D4"/>
              </a:solidFill>
              <a:latin typeface="Segoe Light" panose="020B0302040504020203" pitchFamily="34" charset="0"/>
            </a:endParaRPr>
          </a:p>
        </p:txBody>
      </p:sp>
      <p:sp>
        <p:nvSpPr>
          <p:cNvPr id="56" name="Oval 55">
            <a:extLst>
              <a:ext uri="{FF2B5EF4-FFF2-40B4-BE49-F238E27FC236}">
                <a16:creationId xmlns:a16="http://schemas.microsoft.com/office/drawing/2014/main" id="{9AD46426-FA6F-7B46-A9EF-9D1389AA84EA}"/>
              </a:ext>
            </a:extLst>
          </p:cNvPr>
          <p:cNvSpPr/>
          <p:nvPr/>
        </p:nvSpPr>
        <p:spPr bwMode="auto">
          <a:xfrm>
            <a:off x="812903" y="3084140"/>
            <a:ext cx="503386" cy="503386"/>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29" rIns="0" bIns="0" numCol="1" spcCol="0" rtlCol="0" fromWordArt="0" anchor="ctr" anchorCtr="0" forceAA="0" compatLnSpc="1">
            <a:prstTxWarp prst="textNoShape">
              <a:avLst/>
            </a:prstTxWarp>
            <a:noAutofit/>
          </a:bodyPr>
          <a:lstStyle/>
          <a:p>
            <a:pPr algn="ctr" defTabSz="932304" fontAlgn="base">
              <a:lnSpc>
                <a:spcPct val="90000"/>
              </a:lnSpc>
              <a:spcBef>
                <a:spcPct val="0"/>
              </a:spcBef>
              <a:spcAft>
                <a:spcPct val="0"/>
              </a:spcAft>
              <a:defRPr/>
            </a:pPr>
            <a:r>
              <a:rPr lang="en-US" sz="204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rPr>
              <a:t>2</a:t>
            </a:r>
            <a:endParaRPr lang="en-US" sz="240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endParaRPr>
          </a:p>
        </p:txBody>
      </p:sp>
      <p:sp>
        <p:nvSpPr>
          <p:cNvPr id="57" name="Rectangle 56">
            <a:extLst>
              <a:ext uri="{FF2B5EF4-FFF2-40B4-BE49-F238E27FC236}">
                <a16:creationId xmlns:a16="http://schemas.microsoft.com/office/drawing/2014/main" id="{3C96C463-8948-C34D-B0C8-169F59008692}"/>
              </a:ext>
            </a:extLst>
          </p:cNvPr>
          <p:cNvSpPr/>
          <p:nvPr/>
        </p:nvSpPr>
        <p:spPr bwMode="auto">
          <a:xfrm>
            <a:off x="2943186" y="4368443"/>
            <a:ext cx="4196656" cy="839331"/>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38" tIns="149152" rIns="186438" bIns="149152" numCol="1" spcCol="0" rtlCol="0" fromWordArt="0" anchor="ctr" anchorCtr="0" forceAA="0" compatLnSpc="1">
            <a:prstTxWarp prst="textNoShape">
              <a:avLst/>
            </a:prstTxWarp>
            <a:noAutofit/>
          </a:bodyPr>
          <a:lstStyle/>
          <a:p>
            <a:pPr defTabSz="950493" fontAlgn="base">
              <a:lnSpc>
                <a:spcPts val="1815"/>
              </a:lnSpc>
              <a:spcBef>
                <a:spcPts val="306"/>
              </a:spcBef>
              <a:spcAft>
                <a:spcPts val="306"/>
              </a:spcAft>
            </a:pPr>
            <a:r>
              <a:rPr lang="en-US" sz="1428" kern="0" dirty="0">
                <a:solidFill>
                  <a:prstClr val="white"/>
                </a:solidFill>
                <a:latin typeface="Segoe" panose="020B0502040504020203" pitchFamily="34" charset="0"/>
                <a:cs typeface="Segoe UI" panose="020B0502040204020203" pitchFamily="34" charset="0"/>
              </a:rPr>
              <a:t>Establish a Minimally Viable Product (MVP) to serve as a </a:t>
            </a:r>
            <a:r>
              <a:rPr lang="en-US" sz="1428" b="1" i="1" kern="0" dirty="0">
                <a:solidFill>
                  <a:prstClr val="white"/>
                </a:solidFill>
                <a:latin typeface="Segoe" panose="020B0502040504020203" pitchFamily="34" charset="0"/>
                <a:cs typeface="Segoe UI" panose="020B0502040204020203" pitchFamily="34" charset="0"/>
              </a:rPr>
              <a:t>foundation for governance</a:t>
            </a:r>
          </a:p>
        </p:txBody>
      </p:sp>
      <p:sp>
        <p:nvSpPr>
          <p:cNvPr id="58" name="Title 1">
            <a:extLst>
              <a:ext uri="{FF2B5EF4-FFF2-40B4-BE49-F238E27FC236}">
                <a16:creationId xmlns:a16="http://schemas.microsoft.com/office/drawing/2014/main" id="{88254FB7-9876-F946-A436-D4BEDC8FECFB}"/>
              </a:ext>
            </a:extLst>
          </p:cNvPr>
          <p:cNvSpPr txBox="1">
            <a:spLocks/>
          </p:cNvSpPr>
          <p:nvPr/>
        </p:nvSpPr>
        <p:spPr>
          <a:xfrm>
            <a:off x="1064597" y="4368443"/>
            <a:ext cx="1922280" cy="839331"/>
          </a:xfrm>
          <a:prstGeom prst="rect">
            <a:avLst/>
          </a:prstGeom>
          <a:solidFill>
            <a:schemeClr val="bg1"/>
          </a:solidFill>
          <a:ln>
            <a:solidFill>
              <a:schemeClr val="accent1"/>
            </a:solidFill>
          </a:ln>
        </p:spPr>
        <p:txBody>
          <a:bodyPr vert="horz" wrap="square" lIns="373035" tIns="93258" rIns="149214" bIns="93258"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dirty="0">
                <a:solidFill>
                  <a:srgbClr val="0078D4"/>
                </a:solidFill>
                <a:latin typeface="Segoe Light" panose="020B0302040504020203" pitchFamily="34" charset="0"/>
              </a:rPr>
              <a:t>MVP</a:t>
            </a:r>
            <a:endParaRPr lang="en-US" sz="1836" dirty="0">
              <a:solidFill>
                <a:srgbClr val="0078D4"/>
              </a:solidFill>
              <a:latin typeface="Segoe Light" panose="020B0302040504020203" pitchFamily="34" charset="0"/>
            </a:endParaRPr>
          </a:p>
        </p:txBody>
      </p:sp>
      <p:sp>
        <p:nvSpPr>
          <p:cNvPr id="59" name="Oval 58">
            <a:extLst>
              <a:ext uri="{FF2B5EF4-FFF2-40B4-BE49-F238E27FC236}">
                <a16:creationId xmlns:a16="http://schemas.microsoft.com/office/drawing/2014/main" id="{14023551-1E15-4142-BC2D-0E910F55F018}"/>
              </a:ext>
            </a:extLst>
          </p:cNvPr>
          <p:cNvSpPr/>
          <p:nvPr/>
        </p:nvSpPr>
        <p:spPr bwMode="auto">
          <a:xfrm>
            <a:off x="812903" y="4536417"/>
            <a:ext cx="503386" cy="503386"/>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29" rIns="0" bIns="0" numCol="1" spcCol="0" rtlCol="0" fromWordArt="0" anchor="ctr" anchorCtr="0" forceAA="0" compatLnSpc="1">
            <a:prstTxWarp prst="textNoShape">
              <a:avLst/>
            </a:prstTxWarp>
            <a:noAutofit/>
          </a:bodyPr>
          <a:lstStyle/>
          <a:p>
            <a:pPr algn="ctr" defTabSz="932304" fontAlgn="base">
              <a:lnSpc>
                <a:spcPct val="90000"/>
              </a:lnSpc>
              <a:spcBef>
                <a:spcPct val="0"/>
              </a:spcBef>
              <a:spcAft>
                <a:spcPct val="0"/>
              </a:spcAft>
              <a:defRPr/>
            </a:pPr>
            <a:r>
              <a:rPr lang="en-US" sz="204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rPr>
              <a:t>3</a:t>
            </a:r>
            <a:endParaRPr lang="en-US" sz="240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endParaRPr>
          </a:p>
        </p:txBody>
      </p:sp>
      <p:cxnSp>
        <p:nvCxnSpPr>
          <p:cNvPr id="60" name="Straight Arrow Connector 59">
            <a:extLst>
              <a:ext uri="{FF2B5EF4-FFF2-40B4-BE49-F238E27FC236}">
                <a16:creationId xmlns:a16="http://schemas.microsoft.com/office/drawing/2014/main" id="{875D8D00-7BFF-234D-A224-3D20F7322B38}"/>
              </a:ext>
            </a:extLst>
          </p:cNvPr>
          <p:cNvCxnSpPr/>
          <p:nvPr/>
        </p:nvCxnSpPr>
        <p:spPr>
          <a:xfrm>
            <a:off x="1911223" y="3772197"/>
            <a:ext cx="0" cy="596247"/>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61" name="Picture 60">
            <a:extLst>
              <a:ext uri="{FF2B5EF4-FFF2-40B4-BE49-F238E27FC236}">
                <a16:creationId xmlns:a16="http://schemas.microsoft.com/office/drawing/2014/main" id="{AB9682E6-E210-EB42-B9B6-F4D2286C485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7661255" y="50"/>
            <a:ext cx="4773457" cy="6994426"/>
          </a:xfrm>
          <a:prstGeom prst="rect">
            <a:avLst/>
          </a:prstGeom>
        </p:spPr>
      </p:pic>
      <p:cxnSp>
        <p:nvCxnSpPr>
          <p:cNvPr id="63" name="Connector: Elbow 63">
            <a:extLst>
              <a:ext uri="{FF2B5EF4-FFF2-40B4-BE49-F238E27FC236}">
                <a16:creationId xmlns:a16="http://schemas.microsoft.com/office/drawing/2014/main" id="{D702731A-9CE4-1046-A1DA-EA71067D0E8E}"/>
              </a:ext>
            </a:extLst>
          </p:cNvPr>
          <p:cNvCxnSpPr>
            <a:cxnSpLocks/>
          </p:cNvCxnSpPr>
          <p:nvPr/>
        </p:nvCxnSpPr>
        <p:spPr>
          <a:xfrm rot="16200000" flipV="1">
            <a:off x="-1389878" y="4033033"/>
            <a:ext cx="4355767" cy="49795"/>
          </a:xfrm>
          <a:prstGeom prst="bentConnector4">
            <a:avLst>
              <a:gd name="adj1" fmla="val -273"/>
              <a:gd name="adj2" fmla="val 568212"/>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67" name="Title 1">
            <a:extLst>
              <a:ext uri="{FF2B5EF4-FFF2-40B4-BE49-F238E27FC236}">
                <a16:creationId xmlns:a16="http://schemas.microsoft.com/office/drawing/2014/main" id="{2A633983-F24A-CA4E-B779-B47CE235AF16}"/>
              </a:ext>
            </a:extLst>
          </p:cNvPr>
          <p:cNvSpPr>
            <a:spLocks noGrp="1"/>
          </p:cNvSpPr>
          <p:nvPr>
            <p:ph type="title"/>
          </p:nvPr>
        </p:nvSpPr>
        <p:spPr>
          <a:xfrm>
            <a:off x="274774" y="295320"/>
            <a:ext cx="6093942" cy="917562"/>
          </a:xfrm>
        </p:spPr>
        <p:txBody>
          <a:bodyPr>
            <a:normAutofit fontScale="90000"/>
          </a:bodyPr>
          <a:lstStyle/>
          <a:p>
            <a:r>
              <a:rPr lang="nl-NL" b="1" spc="-51" dirty="0">
                <a:latin typeface="Segoe Semibold" panose="020B0502040504020203" pitchFamily="34" charset="0"/>
                <a:ea typeface="+mn-ea"/>
                <a:cs typeface="Segoe UI Light" panose="020B0502040204020203" pitchFamily="34" charset="0"/>
              </a:rPr>
              <a:t>How Do I Get </a:t>
            </a:r>
            <a:r>
              <a:rPr lang="nl-NL" b="1" spc="-51" dirty="0" err="1">
                <a:latin typeface="Segoe Semibold" panose="020B0502040504020203" pitchFamily="34" charset="0"/>
                <a:ea typeface="+mn-ea"/>
                <a:cs typeface="Segoe UI Light" panose="020B0502040204020203" pitchFamily="34" charset="0"/>
              </a:rPr>
              <a:t>Started</a:t>
            </a:r>
            <a:r>
              <a:rPr lang="nl-NL" b="1" spc="-51" dirty="0">
                <a:latin typeface="Segoe Semibold" panose="020B0502040504020203" pitchFamily="34" charset="0"/>
                <a:ea typeface="+mn-ea"/>
                <a:cs typeface="Segoe UI Light" panose="020B0502040204020203" pitchFamily="34" charset="0"/>
              </a:rPr>
              <a:t>?</a:t>
            </a:r>
          </a:p>
        </p:txBody>
      </p:sp>
      <p:sp>
        <p:nvSpPr>
          <p:cNvPr id="68" name="Rectangle 67">
            <a:extLst>
              <a:ext uri="{FF2B5EF4-FFF2-40B4-BE49-F238E27FC236}">
                <a16:creationId xmlns:a16="http://schemas.microsoft.com/office/drawing/2014/main" id="{BE78D278-A2FC-3D4E-AC96-4DB4D85BED35}"/>
              </a:ext>
            </a:extLst>
          </p:cNvPr>
          <p:cNvSpPr/>
          <p:nvPr/>
        </p:nvSpPr>
        <p:spPr bwMode="auto">
          <a:xfrm>
            <a:off x="2943186" y="1460379"/>
            <a:ext cx="4196656" cy="839331"/>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38" tIns="149152" rIns="186438" bIns="149152" numCol="1" spcCol="0" rtlCol="0" fromWordArt="0" anchor="ctr" anchorCtr="0" forceAA="0" compatLnSpc="1">
            <a:prstTxWarp prst="textNoShape">
              <a:avLst/>
            </a:prstTxWarp>
            <a:noAutofit/>
          </a:bodyPr>
          <a:lstStyle/>
          <a:p>
            <a:pPr defTabSz="950493" fontAlgn="base">
              <a:lnSpc>
                <a:spcPts val="1815"/>
              </a:lnSpc>
              <a:spcBef>
                <a:spcPts val="306"/>
              </a:spcBef>
              <a:spcAft>
                <a:spcPts val="306"/>
              </a:spcAft>
              <a:defRPr/>
            </a:pPr>
            <a:r>
              <a:rPr lang="en-US" sz="1428" kern="0" dirty="0">
                <a:solidFill>
                  <a:prstClr val="white"/>
                </a:solidFill>
                <a:latin typeface="Segoe" panose="020B0502040504020203" pitchFamily="34" charset="0"/>
                <a:cs typeface="Segoe UI" panose="020B0502040204020203" pitchFamily="34" charset="0"/>
              </a:rPr>
              <a:t>Frame the conversation to mitigate </a:t>
            </a:r>
            <a:r>
              <a:rPr lang="en-US" sz="1428" b="1" i="1" kern="0" dirty="0">
                <a:solidFill>
                  <a:prstClr val="white"/>
                </a:solidFill>
                <a:latin typeface="Segoe" panose="020B0502040504020203" pitchFamily="34" charset="0"/>
                <a:cs typeface="Segoe UI" panose="020B0502040204020203" pitchFamily="34" charset="0"/>
              </a:rPr>
              <a:t>tangible business risks </a:t>
            </a:r>
            <a:r>
              <a:rPr lang="en-US" sz="1428" kern="0" dirty="0">
                <a:solidFill>
                  <a:prstClr val="white"/>
                </a:solidFill>
                <a:latin typeface="Segoe" panose="020B0502040504020203" pitchFamily="34" charset="0"/>
                <a:cs typeface="Segoe UI" panose="020B0502040204020203" pitchFamily="34" charset="0"/>
              </a:rPr>
              <a:t>through </a:t>
            </a:r>
            <a:r>
              <a:rPr lang="en-US" sz="1428" b="1" i="1" kern="0" dirty="0">
                <a:solidFill>
                  <a:prstClr val="white"/>
                </a:solidFill>
                <a:latin typeface="Segoe" panose="020B0502040504020203" pitchFamily="34" charset="0"/>
                <a:cs typeface="Segoe UI" panose="020B0502040204020203" pitchFamily="34" charset="0"/>
              </a:rPr>
              <a:t>consistent governance</a:t>
            </a:r>
          </a:p>
        </p:txBody>
      </p:sp>
      <p:sp>
        <p:nvSpPr>
          <p:cNvPr id="69" name="Title 1">
            <a:extLst>
              <a:ext uri="{FF2B5EF4-FFF2-40B4-BE49-F238E27FC236}">
                <a16:creationId xmlns:a16="http://schemas.microsoft.com/office/drawing/2014/main" id="{768FCB9F-BD57-FF44-9A7A-FF670C327821}"/>
              </a:ext>
            </a:extLst>
          </p:cNvPr>
          <p:cNvSpPr txBox="1">
            <a:spLocks/>
          </p:cNvSpPr>
          <p:nvPr/>
        </p:nvSpPr>
        <p:spPr>
          <a:xfrm>
            <a:off x="1064595" y="1460379"/>
            <a:ext cx="1922281" cy="837534"/>
          </a:xfrm>
          <a:prstGeom prst="rect">
            <a:avLst/>
          </a:prstGeom>
          <a:solidFill>
            <a:schemeClr val="bg1"/>
          </a:solidFill>
          <a:ln>
            <a:solidFill>
              <a:schemeClr val="accent1"/>
            </a:solidFill>
          </a:ln>
        </p:spPr>
        <p:txBody>
          <a:bodyPr vert="horz" wrap="square" lIns="373035" tIns="93258" rIns="149214" bIns="93258" rtlCol="0" anchor="ctr">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040" dirty="0">
                <a:solidFill>
                  <a:srgbClr val="0078D4"/>
                </a:solidFill>
                <a:latin typeface="Segoe Light" panose="020B0302040504020203" pitchFamily="34" charset="0"/>
              </a:rPr>
              <a:t>Framework</a:t>
            </a:r>
            <a:endParaRPr lang="en-US" sz="1836" dirty="0">
              <a:solidFill>
                <a:srgbClr val="0078D4"/>
              </a:solidFill>
              <a:latin typeface="Segoe Light" panose="020B0302040504020203" pitchFamily="34" charset="0"/>
            </a:endParaRPr>
          </a:p>
        </p:txBody>
      </p:sp>
      <p:sp>
        <p:nvSpPr>
          <p:cNvPr id="70" name="Oval 69">
            <a:extLst>
              <a:ext uri="{FF2B5EF4-FFF2-40B4-BE49-F238E27FC236}">
                <a16:creationId xmlns:a16="http://schemas.microsoft.com/office/drawing/2014/main" id="{7BFDE5D5-E220-B64A-B8C2-058F4B880B2A}"/>
              </a:ext>
            </a:extLst>
          </p:cNvPr>
          <p:cNvSpPr/>
          <p:nvPr/>
        </p:nvSpPr>
        <p:spPr bwMode="auto">
          <a:xfrm>
            <a:off x="812903" y="1628353"/>
            <a:ext cx="503386" cy="503386"/>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29" rIns="0" bIns="0" numCol="1" spcCol="0" rtlCol="0" fromWordArt="0" anchor="ctr" anchorCtr="0" forceAA="0" compatLnSpc="1">
            <a:prstTxWarp prst="textNoShape">
              <a:avLst/>
            </a:prstTxWarp>
            <a:noAutofit/>
          </a:bodyPr>
          <a:lstStyle/>
          <a:p>
            <a:pPr algn="ctr" defTabSz="932304" fontAlgn="base">
              <a:lnSpc>
                <a:spcPct val="90000"/>
              </a:lnSpc>
              <a:spcBef>
                <a:spcPct val="0"/>
              </a:spcBef>
              <a:spcAft>
                <a:spcPct val="0"/>
              </a:spcAft>
              <a:defRPr/>
            </a:pPr>
            <a:r>
              <a:rPr lang="en-US" sz="204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rPr>
              <a:t>1</a:t>
            </a:r>
            <a:endParaRPr lang="en-US" sz="240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endParaRPr>
          </a:p>
        </p:txBody>
      </p:sp>
      <p:sp>
        <p:nvSpPr>
          <p:cNvPr id="71" name="Rectangle 70">
            <a:extLst>
              <a:ext uri="{FF2B5EF4-FFF2-40B4-BE49-F238E27FC236}">
                <a16:creationId xmlns:a16="http://schemas.microsoft.com/office/drawing/2014/main" id="{AD7ADCD4-E4E0-5F4A-B7D6-AAAA24F2DACE}"/>
              </a:ext>
            </a:extLst>
          </p:cNvPr>
          <p:cNvSpPr/>
          <p:nvPr/>
        </p:nvSpPr>
        <p:spPr bwMode="auto">
          <a:xfrm>
            <a:off x="2943186" y="5820720"/>
            <a:ext cx="4196656" cy="841128"/>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38" tIns="149152" rIns="186438" bIns="149152" numCol="1" spcCol="0" rtlCol="0" fromWordArt="0" anchor="ctr" anchorCtr="0" forceAA="0" compatLnSpc="1">
            <a:prstTxWarp prst="textNoShape">
              <a:avLst/>
            </a:prstTxWarp>
            <a:noAutofit/>
          </a:bodyPr>
          <a:lstStyle/>
          <a:p>
            <a:pPr defTabSz="950493" fontAlgn="base">
              <a:lnSpc>
                <a:spcPts val="1815"/>
              </a:lnSpc>
              <a:spcBef>
                <a:spcPts val="306"/>
              </a:spcBef>
              <a:spcAft>
                <a:spcPts val="306"/>
              </a:spcAft>
            </a:pPr>
            <a:r>
              <a:rPr lang="en-US" sz="1428" b="1" i="1" kern="0" dirty="0">
                <a:solidFill>
                  <a:prstClr val="white"/>
                </a:solidFill>
                <a:latin typeface="Segoe" panose="020B0502040504020203" pitchFamily="34" charset="0"/>
                <a:cs typeface="Segoe UI" panose="020B0502040204020203" pitchFamily="34" charset="0"/>
              </a:rPr>
              <a:t>Mature with each release </a:t>
            </a:r>
            <a:r>
              <a:rPr lang="en-US" sz="1428" kern="0" dirty="0">
                <a:solidFill>
                  <a:prstClr val="white"/>
                </a:solidFill>
                <a:latin typeface="Segoe" panose="020B0502040504020203" pitchFamily="34" charset="0"/>
                <a:cs typeface="Segoe UI" panose="020B0502040204020203" pitchFamily="34" charset="0"/>
              </a:rPr>
              <a:t>to align Cloud Adoption and existing IT functions</a:t>
            </a:r>
          </a:p>
        </p:txBody>
      </p:sp>
      <p:sp>
        <p:nvSpPr>
          <p:cNvPr id="72" name="Title 1">
            <a:extLst>
              <a:ext uri="{FF2B5EF4-FFF2-40B4-BE49-F238E27FC236}">
                <a16:creationId xmlns:a16="http://schemas.microsoft.com/office/drawing/2014/main" id="{47B52213-E58C-844C-8669-FFF926C47AC7}"/>
              </a:ext>
            </a:extLst>
          </p:cNvPr>
          <p:cNvSpPr txBox="1">
            <a:spLocks/>
          </p:cNvSpPr>
          <p:nvPr/>
        </p:nvSpPr>
        <p:spPr>
          <a:xfrm>
            <a:off x="1064597" y="5820720"/>
            <a:ext cx="1922280" cy="839331"/>
          </a:xfrm>
          <a:prstGeom prst="rect">
            <a:avLst/>
          </a:prstGeom>
          <a:solidFill>
            <a:schemeClr val="bg1"/>
          </a:solidFill>
          <a:ln>
            <a:solidFill>
              <a:schemeClr val="accent1"/>
            </a:solidFill>
          </a:ln>
        </p:spPr>
        <p:txBody>
          <a:bodyPr vert="horz" wrap="square" lIns="373035" tIns="93258" rIns="149214" bIns="93258"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dirty="0">
                <a:solidFill>
                  <a:srgbClr val="0078D4"/>
                </a:solidFill>
                <a:latin typeface="Segoe Light" panose="020B0302040504020203" pitchFamily="34" charset="0"/>
              </a:rPr>
              <a:t>Evolve</a:t>
            </a:r>
            <a:endParaRPr lang="en-US" sz="1836" dirty="0">
              <a:solidFill>
                <a:srgbClr val="0078D4"/>
              </a:solidFill>
              <a:latin typeface="Segoe Light" panose="020B0302040504020203" pitchFamily="34" charset="0"/>
            </a:endParaRPr>
          </a:p>
        </p:txBody>
      </p:sp>
      <p:sp>
        <p:nvSpPr>
          <p:cNvPr id="73" name="Oval 72">
            <a:extLst>
              <a:ext uri="{FF2B5EF4-FFF2-40B4-BE49-F238E27FC236}">
                <a16:creationId xmlns:a16="http://schemas.microsoft.com/office/drawing/2014/main" id="{BC8E1A98-301C-2E48-91E1-989628739301}"/>
              </a:ext>
            </a:extLst>
          </p:cNvPr>
          <p:cNvSpPr/>
          <p:nvPr/>
        </p:nvSpPr>
        <p:spPr bwMode="auto">
          <a:xfrm>
            <a:off x="812903" y="5989592"/>
            <a:ext cx="503386" cy="503386"/>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29" rIns="0" bIns="0" numCol="1" spcCol="0" rtlCol="0" fromWordArt="0" anchor="ctr" anchorCtr="0" forceAA="0" compatLnSpc="1">
            <a:prstTxWarp prst="textNoShape">
              <a:avLst/>
            </a:prstTxWarp>
            <a:noAutofit/>
          </a:bodyPr>
          <a:lstStyle/>
          <a:p>
            <a:pPr algn="ctr" defTabSz="932304" fontAlgn="base">
              <a:lnSpc>
                <a:spcPct val="90000"/>
              </a:lnSpc>
              <a:spcBef>
                <a:spcPct val="0"/>
              </a:spcBef>
              <a:spcAft>
                <a:spcPct val="0"/>
              </a:spcAft>
              <a:defRPr/>
            </a:pPr>
            <a:r>
              <a:rPr lang="en-US" sz="204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rPr>
              <a:t>4</a:t>
            </a:r>
            <a:endParaRPr lang="en-US" sz="2400" kern="0">
              <a:solidFill>
                <a:prstClr val="white"/>
              </a:solidFill>
              <a:latin typeface="Segoe UI Semibold" panose="020B0702040204020203" pitchFamily="34" charset="0"/>
              <a:ea typeface="Segoe UI" panose="020B0502040204020203" pitchFamily="34" charset="0"/>
              <a:cs typeface="Segoe UI Semibold" panose="020B0702040204020203" pitchFamily="34" charset="0"/>
            </a:endParaRPr>
          </a:p>
        </p:txBody>
      </p:sp>
      <p:cxnSp>
        <p:nvCxnSpPr>
          <p:cNvPr id="74" name="Straight Arrow Connector 73">
            <a:extLst>
              <a:ext uri="{FF2B5EF4-FFF2-40B4-BE49-F238E27FC236}">
                <a16:creationId xmlns:a16="http://schemas.microsoft.com/office/drawing/2014/main" id="{C4111245-DFD7-4146-A43A-62DB150BAAC9}"/>
              </a:ext>
            </a:extLst>
          </p:cNvPr>
          <p:cNvCxnSpPr/>
          <p:nvPr/>
        </p:nvCxnSpPr>
        <p:spPr>
          <a:xfrm>
            <a:off x="1911223" y="2299711"/>
            <a:ext cx="0" cy="596247"/>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1C0063CD-9063-8B49-8679-1858F09F6830}"/>
              </a:ext>
            </a:extLst>
          </p:cNvPr>
          <p:cNvCxnSpPr/>
          <p:nvPr/>
        </p:nvCxnSpPr>
        <p:spPr>
          <a:xfrm>
            <a:off x="1911223" y="5222877"/>
            <a:ext cx="0" cy="596247"/>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76" name="Rectangle 75">
            <a:extLst>
              <a:ext uri="{FF2B5EF4-FFF2-40B4-BE49-F238E27FC236}">
                <a16:creationId xmlns:a16="http://schemas.microsoft.com/office/drawing/2014/main" id="{2CA31C91-4E97-E840-84BF-CE03904768DD}"/>
              </a:ext>
            </a:extLst>
          </p:cNvPr>
          <p:cNvSpPr/>
          <p:nvPr/>
        </p:nvSpPr>
        <p:spPr>
          <a:xfrm>
            <a:off x="-46" y="2638708"/>
            <a:ext cx="7661162" cy="4355767"/>
          </a:xfrm>
          <a:prstGeom prst="rect">
            <a:avLst/>
          </a:prstGeom>
          <a:solidFill>
            <a:srgbClr val="0078D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69509007-67DB-A641-A25E-18AAD607E145}"/>
              </a:ext>
            </a:extLst>
          </p:cNvPr>
          <p:cNvSpPr/>
          <p:nvPr/>
        </p:nvSpPr>
        <p:spPr>
          <a:xfrm>
            <a:off x="7661162" y="-1"/>
            <a:ext cx="4764896" cy="6994425"/>
          </a:xfrm>
          <a:prstGeom prst="rect">
            <a:avLst/>
          </a:prstGeom>
          <a:solidFill>
            <a:srgbClr val="253B5D">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8D4"/>
              </a:solidFill>
            </a:endParaRPr>
          </a:p>
        </p:txBody>
      </p:sp>
    </p:spTree>
    <p:extLst>
      <p:ext uri="{BB962C8B-B14F-4D97-AF65-F5344CB8AC3E}">
        <p14:creationId xmlns:p14="http://schemas.microsoft.com/office/powerpoint/2010/main" val="1442913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fade">
                                      <p:cBhvr>
                                        <p:cTn id="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EA442CB-63D2-B540-BF1E-7148B531C4EB}"/>
              </a:ext>
            </a:extLst>
          </p:cNvPr>
          <p:cNvSpPr txBox="1"/>
          <p:nvPr/>
        </p:nvSpPr>
        <p:spPr>
          <a:xfrm>
            <a:off x="7646796" y="1461077"/>
            <a:ext cx="4539569" cy="2166747"/>
          </a:xfrm>
          <a:prstGeom prst="rect">
            <a:avLst/>
          </a:prstGeom>
          <a:noFill/>
          <a:ln>
            <a:solidFill>
              <a:schemeClr val="accent5"/>
            </a:solidFill>
          </a:ln>
        </p:spPr>
        <p:txBody>
          <a:bodyPr wrap="square" lIns="182880" tIns="146304" rIns="182880" bIns="146304" rtlCol="0" anchor="t">
            <a:spAutoFit/>
          </a:bodyPr>
          <a:lstStyle/>
          <a:p>
            <a:pPr>
              <a:lnSpc>
                <a:spcPct val="90000"/>
              </a:lnSpc>
              <a:spcAft>
                <a:spcPts val="600"/>
              </a:spcAft>
            </a:pPr>
            <a:r>
              <a:rPr lang="en-US" sz="2400" b="1" dirty="0">
                <a:solidFill>
                  <a:schemeClr val="tx2"/>
                </a:solidFill>
                <a:latin typeface="Segoe" panose="020B0502040504020203" pitchFamily="34" charset="0"/>
              </a:rPr>
              <a:t>Corporate Policy</a:t>
            </a:r>
            <a:endParaRPr lang="en-US" sz="2000" b="1" dirty="0">
              <a:solidFill>
                <a:schemeClr val="tx2"/>
              </a:solidFill>
              <a:latin typeface="Segoe" panose="020B0502040504020203" pitchFamily="34" charset="0"/>
              <a:cs typeface="Segoe UI Semilight"/>
            </a:endParaRPr>
          </a:p>
          <a:p>
            <a:pPr>
              <a:lnSpc>
                <a:spcPct val="90000"/>
              </a:lnSpc>
              <a:spcAft>
                <a:spcPts val="600"/>
              </a:spcAft>
            </a:pPr>
            <a:r>
              <a:rPr lang="en-US" sz="2000" dirty="0">
                <a:gradFill>
                  <a:gsLst>
                    <a:gs pos="2917">
                      <a:schemeClr val="tx1"/>
                    </a:gs>
                    <a:gs pos="30000">
                      <a:schemeClr val="tx1"/>
                    </a:gs>
                  </a:gsLst>
                  <a:lin ang="5400000" scaled="0"/>
                </a:gradFill>
                <a:latin typeface="Segoe" panose="020B0502040504020203" pitchFamily="34" charset="0"/>
              </a:rPr>
              <a:t>Governance is a big, intimidating topic. Establish proper scope by mitigating tangible risks through corporate policy.</a:t>
            </a:r>
            <a:endParaRPr lang="en-US" sz="2000" dirty="0">
              <a:gradFill>
                <a:gsLst>
                  <a:gs pos="2917">
                    <a:schemeClr val="tx1"/>
                  </a:gs>
                  <a:gs pos="30000">
                    <a:schemeClr val="tx1"/>
                  </a:gs>
                </a:gsLst>
                <a:lin ang="5400000" scaled="0"/>
              </a:gradFill>
              <a:latin typeface="Segoe" panose="020B0502040504020203" pitchFamily="34" charset="0"/>
              <a:cs typeface="Segoe UI Semilight"/>
            </a:endParaRPr>
          </a:p>
          <a:p>
            <a:pPr>
              <a:lnSpc>
                <a:spcPct val="90000"/>
              </a:lnSpc>
              <a:spcAft>
                <a:spcPts val="600"/>
              </a:spcAft>
            </a:pPr>
            <a:r>
              <a:rPr lang="en-US" sz="2000" b="1" dirty="0">
                <a:gradFill>
                  <a:gsLst>
                    <a:gs pos="2917">
                      <a:schemeClr val="tx1"/>
                    </a:gs>
                    <a:gs pos="30000">
                      <a:schemeClr val="tx1"/>
                    </a:gs>
                  </a:gsLst>
                  <a:lin ang="5400000" scaled="0"/>
                </a:gradFill>
                <a:latin typeface="Segoe" panose="020B0502040504020203" pitchFamily="34" charset="0"/>
                <a:cs typeface="Segoe UI Semilight"/>
              </a:rPr>
              <a:t>What and Why of governance</a:t>
            </a:r>
            <a:endParaRPr lang="en-US" sz="2000" dirty="0">
              <a:gradFill>
                <a:gsLst>
                  <a:gs pos="2917">
                    <a:schemeClr val="tx1"/>
                  </a:gs>
                  <a:gs pos="30000">
                    <a:schemeClr val="tx1"/>
                  </a:gs>
                </a:gsLst>
                <a:lin ang="5400000" scaled="0"/>
              </a:gradFill>
              <a:latin typeface="Segoe" panose="020B0502040504020203" pitchFamily="34" charset="0"/>
              <a:cs typeface="Segoe UI Semilight"/>
            </a:endParaRPr>
          </a:p>
        </p:txBody>
      </p:sp>
      <p:sp>
        <p:nvSpPr>
          <p:cNvPr id="10" name="TextBox 9">
            <a:extLst>
              <a:ext uri="{FF2B5EF4-FFF2-40B4-BE49-F238E27FC236}">
                <a16:creationId xmlns:a16="http://schemas.microsoft.com/office/drawing/2014/main" id="{55DE5E07-1E2B-0545-8018-4F51EF3242E8}"/>
              </a:ext>
            </a:extLst>
          </p:cNvPr>
          <p:cNvSpPr txBox="1"/>
          <p:nvPr/>
        </p:nvSpPr>
        <p:spPr>
          <a:xfrm>
            <a:off x="7622998" y="3976112"/>
            <a:ext cx="4539569" cy="2776145"/>
          </a:xfrm>
          <a:prstGeom prst="rect">
            <a:avLst/>
          </a:prstGeom>
          <a:noFill/>
          <a:ln>
            <a:solidFill>
              <a:schemeClr val="accent5"/>
            </a:solidFill>
          </a:ln>
        </p:spPr>
        <p:txBody>
          <a:bodyPr wrap="square" lIns="182880" tIns="146304" rIns="182880" bIns="146304" rtlCol="0" anchor="t">
            <a:spAutoFit/>
          </a:bodyPr>
          <a:lstStyle/>
          <a:p>
            <a:pPr>
              <a:lnSpc>
                <a:spcPct val="90000"/>
              </a:lnSpc>
              <a:spcAft>
                <a:spcPts val="600"/>
              </a:spcAft>
            </a:pPr>
            <a:r>
              <a:rPr lang="en-US" sz="2400" b="1" dirty="0">
                <a:solidFill>
                  <a:schemeClr val="tx2"/>
                </a:solidFill>
                <a:latin typeface="Segoe" panose="020B0502040504020203" pitchFamily="34" charset="0"/>
              </a:rPr>
              <a:t>Cloud Governance Disciplines</a:t>
            </a:r>
          </a:p>
          <a:p>
            <a:pPr>
              <a:lnSpc>
                <a:spcPct val="90000"/>
              </a:lnSpc>
              <a:spcAft>
                <a:spcPts val="600"/>
              </a:spcAft>
            </a:pPr>
            <a:r>
              <a:rPr lang="en-US" sz="2000" dirty="0">
                <a:gradFill>
                  <a:gsLst>
                    <a:gs pos="2917">
                      <a:schemeClr val="tx1"/>
                    </a:gs>
                    <a:gs pos="30000">
                      <a:schemeClr val="tx1"/>
                    </a:gs>
                  </a:gsLst>
                  <a:lin ang="5400000" scaled="0"/>
                </a:gradFill>
                <a:latin typeface="Segoe" panose="020B0502040504020203" pitchFamily="34" charset="0"/>
              </a:rPr>
              <a:t>Governance is a team sport. Empower multiple team members by decomposing corporate policy changes into five actionable disciplines. </a:t>
            </a:r>
          </a:p>
          <a:p>
            <a:pPr>
              <a:lnSpc>
                <a:spcPct val="90000"/>
              </a:lnSpc>
              <a:spcAft>
                <a:spcPts val="600"/>
              </a:spcAft>
            </a:pPr>
            <a:r>
              <a:rPr lang="en-US" sz="2000" b="1" dirty="0">
                <a:gradFill>
                  <a:gsLst>
                    <a:gs pos="2917">
                      <a:schemeClr val="tx1"/>
                    </a:gs>
                    <a:gs pos="30000">
                      <a:schemeClr val="tx1"/>
                    </a:gs>
                  </a:gsLst>
                  <a:lin ang="5400000" scaled="0"/>
                </a:gradFill>
                <a:latin typeface="Segoe" panose="020B0502040504020203" pitchFamily="34" charset="0"/>
                <a:cs typeface="Segoe UI Semilight"/>
              </a:rPr>
              <a:t>How of governance</a:t>
            </a:r>
          </a:p>
        </p:txBody>
      </p:sp>
      <p:pic>
        <p:nvPicPr>
          <p:cNvPr id="11" name="Picture 10">
            <a:extLst>
              <a:ext uri="{FF2B5EF4-FFF2-40B4-BE49-F238E27FC236}">
                <a16:creationId xmlns:a16="http://schemas.microsoft.com/office/drawing/2014/main" id="{B0D4E772-F788-DB4A-AD80-175B87584EE2}"/>
              </a:ext>
            </a:extLst>
          </p:cNvPr>
          <p:cNvPicPr>
            <a:picLocks noChangeAspect="1"/>
          </p:cNvPicPr>
          <p:nvPr/>
        </p:nvPicPr>
        <p:blipFill>
          <a:blip r:embed="rId3"/>
          <a:stretch>
            <a:fillRect/>
          </a:stretch>
        </p:blipFill>
        <p:spPr>
          <a:xfrm>
            <a:off x="370357" y="1461077"/>
            <a:ext cx="6718130" cy="3386826"/>
          </a:xfrm>
          <a:prstGeom prst="rect">
            <a:avLst/>
          </a:prstGeom>
        </p:spPr>
      </p:pic>
      <p:sp>
        <p:nvSpPr>
          <p:cNvPr id="12" name="TextBox 11">
            <a:extLst>
              <a:ext uri="{FF2B5EF4-FFF2-40B4-BE49-F238E27FC236}">
                <a16:creationId xmlns:a16="http://schemas.microsoft.com/office/drawing/2014/main" id="{6039D4C6-2ADA-EF4B-8545-87E0667E07F6}"/>
              </a:ext>
            </a:extLst>
          </p:cNvPr>
          <p:cNvSpPr txBox="1"/>
          <p:nvPr/>
        </p:nvSpPr>
        <p:spPr>
          <a:xfrm>
            <a:off x="370357" y="4939453"/>
            <a:ext cx="6718129" cy="1812804"/>
          </a:xfrm>
          <a:prstGeom prst="rect">
            <a:avLst/>
          </a:prstGeom>
          <a:noFill/>
          <a:ln>
            <a:solidFill>
              <a:schemeClr val="accent5"/>
            </a:solidFill>
          </a:ln>
        </p:spPr>
        <p:txBody>
          <a:bodyPr wrap="square" lIns="182880" tIns="146304" rIns="182880" bIns="146304" rtlCol="0">
            <a:spAutoFit/>
          </a:bodyPr>
          <a:lstStyle/>
          <a:p>
            <a:pPr>
              <a:lnSpc>
                <a:spcPct val="90000"/>
              </a:lnSpc>
              <a:spcAft>
                <a:spcPts val="600"/>
              </a:spcAft>
            </a:pPr>
            <a:r>
              <a:rPr lang="en-US" sz="2400" b="1" dirty="0">
                <a:solidFill>
                  <a:schemeClr val="tx2"/>
                </a:solidFill>
                <a:latin typeface="Segoe" panose="020B0502040504020203" pitchFamily="34" charset="0"/>
              </a:rPr>
              <a:t>Cloud Governance Team</a:t>
            </a:r>
          </a:p>
          <a:p>
            <a:pPr>
              <a:lnSpc>
                <a:spcPct val="90000"/>
              </a:lnSpc>
              <a:spcAft>
                <a:spcPts val="600"/>
              </a:spcAft>
            </a:pPr>
            <a:r>
              <a:rPr lang="en-US" sz="2000" dirty="0">
                <a:gradFill>
                  <a:gsLst>
                    <a:gs pos="2917">
                      <a:schemeClr val="tx1"/>
                    </a:gs>
                    <a:gs pos="30000">
                      <a:schemeClr val="tx1"/>
                    </a:gs>
                  </a:gsLst>
                  <a:lin ang="5400000" scaled="0"/>
                </a:gradFill>
                <a:latin typeface="Segoe" panose="020B0502040504020203" pitchFamily="34" charset="0"/>
              </a:rPr>
              <a:t>A team of governance minded cloud architects, finance, security, operations and IT management experts can evolve these disciplines, ensure governance consistency, and accelerate deployment.</a:t>
            </a:r>
          </a:p>
        </p:txBody>
      </p:sp>
      <p:sp>
        <p:nvSpPr>
          <p:cNvPr id="13" name="Title 1">
            <a:extLst>
              <a:ext uri="{FF2B5EF4-FFF2-40B4-BE49-F238E27FC236}">
                <a16:creationId xmlns:a16="http://schemas.microsoft.com/office/drawing/2014/main" id="{E256AA82-0AD0-3642-80EC-3341717CD12E}"/>
              </a:ext>
            </a:extLst>
          </p:cNvPr>
          <p:cNvSpPr txBox="1">
            <a:spLocks/>
          </p:cNvSpPr>
          <p:nvPr/>
        </p:nvSpPr>
        <p:spPr>
          <a:xfrm>
            <a:off x="213310" y="145069"/>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Cloud Adoption Framework - Governance</a:t>
            </a:r>
          </a:p>
          <a:p>
            <a:pPr defTabSz="914411">
              <a:defRPr/>
            </a:pPr>
            <a:r>
              <a:rPr lang="en-US" sz="1632" dirty="0">
                <a:solidFill>
                  <a:schemeClr val="bg2">
                    <a:lumMod val="10000"/>
                  </a:schemeClr>
                </a:solidFill>
                <a:latin typeface="Segoe" panose="020B0502040504020203" pitchFamily="34" charset="0"/>
                <a:cs typeface="Segoe UI Light" panose="020B0502040204020203" pitchFamily="34" charset="0"/>
              </a:rPr>
              <a:t>Governance End State that fosters trust and builds confidence</a:t>
            </a:r>
          </a:p>
        </p:txBody>
      </p:sp>
    </p:spTree>
    <p:extLst>
      <p:ext uri="{BB962C8B-B14F-4D97-AF65-F5344CB8AC3E}">
        <p14:creationId xmlns:p14="http://schemas.microsoft.com/office/powerpoint/2010/main" val="420211687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6FF8386-5A79-E446-9244-A29C43E431A9}"/>
              </a:ext>
            </a:extLst>
          </p:cNvPr>
          <p:cNvPicPr>
            <a:picLocks noChangeAspect="1"/>
          </p:cNvPicPr>
          <p:nvPr/>
        </p:nvPicPr>
        <p:blipFill>
          <a:blip r:embed="rId3"/>
          <a:stretch>
            <a:fillRect/>
          </a:stretch>
        </p:blipFill>
        <p:spPr>
          <a:xfrm>
            <a:off x="2325475" y="1086682"/>
            <a:ext cx="7629144" cy="3846097"/>
          </a:xfrm>
          <a:prstGeom prst="rect">
            <a:avLst/>
          </a:prstGeom>
        </p:spPr>
      </p:pic>
      <p:sp>
        <p:nvSpPr>
          <p:cNvPr id="10" name="Title 1">
            <a:extLst>
              <a:ext uri="{FF2B5EF4-FFF2-40B4-BE49-F238E27FC236}">
                <a16:creationId xmlns:a16="http://schemas.microsoft.com/office/drawing/2014/main" id="{3157C13F-0FFA-DF40-9BA1-0325497A69A6}"/>
              </a:ext>
            </a:extLst>
          </p:cNvPr>
          <p:cNvSpPr txBox="1">
            <a:spLocks/>
          </p:cNvSpPr>
          <p:nvPr/>
        </p:nvSpPr>
        <p:spPr>
          <a:xfrm>
            <a:off x="274689" y="243467"/>
            <a:ext cx="11887878" cy="622073"/>
          </a:xfrm>
          <a:prstGeom prst="rect">
            <a:avLst/>
          </a:prstGeom>
        </p:spPr>
        <p:txBody>
          <a:bodyPr vert="horz" lIns="93260" tIns="46630" rIns="93260" bIns="4663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chemeClr val="bg2">
                    <a:lumMod val="10000"/>
                  </a:schemeClr>
                </a:solidFill>
                <a:latin typeface="Segoe Semibold" panose="020B0502040504020203" pitchFamily="34" charset="0"/>
                <a:cs typeface="Segoe UI Light" panose="020B0502040204020203" pitchFamily="34" charset="0"/>
              </a:rPr>
              <a:t>Making Governance actionable with native tools</a:t>
            </a:r>
          </a:p>
        </p:txBody>
      </p:sp>
      <p:sp>
        <p:nvSpPr>
          <p:cNvPr id="11" name="Callout: Bent Line with Accent Bar 7">
            <a:extLst>
              <a:ext uri="{FF2B5EF4-FFF2-40B4-BE49-F238E27FC236}">
                <a16:creationId xmlns:a16="http://schemas.microsoft.com/office/drawing/2014/main" id="{675BC143-B47B-5649-8A80-C11358AA9AFD}"/>
              </a:ext>
            </a:extLst>
          </p:cNvPr>
          <p:cNvSpPr/>
          <p:nvPr/>
        </p:nvSpPr>
        <p:spPr bwMode="auto">
          <a:xfrm flipH="1">
            <a:off x="69668" y="2862808"/>
            <a:ext cx="1950720" cy="1689785"/>
          </a:xfrm>
          <a:prstGeom prst="accentCallout2">
            <a:avLst>
              <a:gd name="adj1" fmla="val 18750"/>
              <a:gd name="adj2" fmla="val -8333"/>
              <a:gd name="adj3" fmla="val 18750"/>
              <a:gd name="adj4" fmla="val -16667"/>
              <a:gd name="adj5" fmla="val 31469"/>
              <a:gd name="adj6" fmla="val -21712"/>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Blueprints</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Policy</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Cost Management</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Advisor</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Portal</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EA Content Pack</a:t>
            </a:r>
          </a:p>
        </p:txBody>
      </p:sp>
      <p:sp>
        <p:nvSpPr>
          <p:cNvPr id="12" name="Callout: Bent Line with Accent Bar 16">
            <a:extLst>
              <a:ext uri="{FF2B5EF4-FFF2-40B4-BE49-F238E27FC236}">
                <a16:creationId xmlns:a16="http://schemas.microsoft.com/office/drawing/2014/main" id="{DCE37762-8F40-CB46-A30D-E1AE80E956E9}"/>
              </a:ext>
            </a:extLst>
          </p:cNvPr>
          <p:cNvSpPr/>
          <p:nvPr/>
        </p:nvSpPr>
        <p:spPr bwMode="auto">
          <a:xfrm flipH="1">
            <a:off x="1256909" y="5169682"/>
            <a:ext cx="2137132" cy="1640752"/>
          </a:xfrm>
          <a:prstGeom prst="accentCallout2">
            <a:avLst>
              <a:gd name="adj1" fmla="val 18750"/>
              <a:gd name="adj2" fmla="val -8333"/>
              <a:gd name="adj3" fmla="val 18750"/>
              <a:gd name="adj4" fmla="val -16667"/>
              <a:gd name="adj5" fmla="val -38146"/>
              <a:gd name="adj6" fmla="val -35817"/>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Blueprints</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Policy</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Security Center</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Security Management</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Threat protection</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Encryption</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Hybrid Identity</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Networking</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Automation</a:t>
            </a:r>
          </a:p>
        </p:txBody>
      </p:sp>
      <p:sp>
        <p:nvSpPr>
          <p:cNvPr id="13" name="Callout: Bent Line with Accent Bar 19">
            <a:extLst>
              <a:ext uri="{FF2B5EF4-FFF2-40B4-BE49-F238E27FC236}">
                <a16:creationId xmlns:a16="http://schemas.microsoft.com/office/drawing/2014/main" id="{0BA5E434-35A7-5546-B2E7-9161F686D996}"/>
              </a:ext>
            </a:extLst>
          </p:cNvPr>
          <p:cNvSpPr/>
          <p:nvPr/>
        </p:nvSpPr>
        <p:spPr bwMode="auto">
          <a:xfrm>
            <a:off x="5242084" y="5285975"/>
            <a:ext cx="1950720" cy="1524459"/>
          </a:xfrm>
          <a:prstGeom prst="accentCallout2">
            <a:avLst>
              <a:gd name="adj1" fmla="val 18750"/>
              <a:gd name="adj2" fmla="val -8333"/>
              <a:gd name="adj3" fmla="val 18750"/>
              <a:gd name="adj4" fmla="val -16667"/>
              <a:gd name="adj5" fmla="val -39377"/>
              <a:gd name="adj6" fmla="val 292"/>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Blueprints</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Policy</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Monitor</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Identity</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Change Tracking</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DSC</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Automation</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Update Management</a:t>
            </a:r>
          </a:p>
        </p:txBody>
      </p:sp>
      <p:sp>
        <p:nvSpPr>
          <p:cNvPr id="14" name="Callout: Bent Line with Accent Bar 20">
            <a:extLst>
              <a:ext uri="{FF2B5EF4-FFF2-40B4-BE49-F238E27FC236}">
                <a16:creationId xmlns:a16="http://schemas.microsoft.com/office/drawing/2014/main" id="{9BD2A2A0-06F4-7B4A-BEB0-E40493711F31}"/>
              </a:ext>
            </a:extLst>
          </p:cNvPr>
          <p:cNvSpPr/>
          <p:nvPr/>
        </p:nvSpPr>
        <p:spPr bwMode="auto">
          <a:xfrm>
            <a:off x="8003899" y="5464957"/>
            <a:ext cx="1950720" cy="1345477"/>
          </a:xfrm>
          <a:prstGeom prst="accentCallout2">
            <a:avLst>
              <a:gd name="adj1" fmla="val 18750"/>
              <a:gd name="adj2" fmla="val -8333"/>
              <a:gd name="adj3" fmla="val 18750"/>
              <a:gd name="adj4" fmla="val -16667"/>
              <a:gd name="adj5" fmla="val -68968"/>
              <a:gd name="adj6" fmla="val -6256"/>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Blueprints</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RBAC</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AD</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AD B2B</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AD B2C</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Directory Federation</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Directory Replication</a:t>
            </a:r>
          </a:p>
          <a:p>
            <a:pPr marL="171450" indent="-171450" defTabSz="932472" fontAlgn="base">
              <a:lnSpc>
                <a:spcPct val="90000"/>
              </a:lnSpc>
              <a:spcBef>
                <a:spcPct val="0"/>
              </a:spcBef>
              <a:spcAft>
                <a:spcPct val="0"/>
              </a:spcAft>
              <a:buFont typeface="Arial" panose="020B0604020202020204" pitchFamily="34" charset="0"/>
              <a:buChar char="•"/>
            </a:pPr>
            <a:endParaRPr lang="en-US" sz="1200" dirty="0">
              <a:solidFill>
                <a:schemeClr val="bg2">
                  <a:lumMod val="10000"/>
                </a:schemeClr>
              </a:solidFill>
              <a:ea typeface="Segoe UI" pitchFamily="34" charset="0"/>
              <a:cs typeface="Segoe UI" pitchFamily="34" charset="0"/>
            </a:endParaRPr>
          </a:p>
        </p:txBody>
      </p:sp>
      <p:sp>
        <p:nvSpPr>
          <p:cNvPr id="15" name="Callout: Bent Line with Accent Bar 22">
            <a:extLst>
              <a:ext uri="{FF2B5EF4-FFF2-40B4-BE49-F238E27FC236}">
                <a16:creationId xmlns:a16="http://schemas.microsoft.com/office/drawing/2014/main" id="{36947F6A-135D-9B46-B913-80A9E1F094A7}"/>
              </a:ext>
            </a:extLst>
          </p:cNvPr>
          <p:cNvSpPr/>
          <p:nvPr/>
        </p:nvSpPr>
        <p:spPr bwMode="auto">
          <a:xfrm>
            <a:off x="10342482" y="2862808"/>
            <a:ext cx="1950720" cy="2172586"/>
          </a:xfrm>
          <a:prstGeom prst="accentCallout2">
            <a:avLst>
              <a:gd name="adj1" fmla="val 18750"/>
              <a:gd name="adj2" fmla="val -8333"/>
              <a:gd name="adj3" fmla="val 18750"/>
              <a:gd name="adj4" fmla="val -16667"/>
              <a:gd name="adj5" fmla="val 38048"/>
              <a:gd name="adj6" fmla="val -30312"/>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Blueprints</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Azure Policy</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Resource Grouping &amp; Tagging</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bg2">
                    <a:lumMod val="10000"/>
                  </a:schemeClr>
                </a:solidFill>
                <a:ea typeface="Segoe UI" pitchFamily="34" charset="0"/>
                <a:cs typeface="Segoe UI" pitchFamily="34" charset="0"/>
              </a:rPr>
              <a:t>Resource Manager Templates</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DevOps</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Site Recovery</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Backup</a:t>
            </a:r>
          </a:p>
          <a:p>
            <a:pPr marL="171450" indent="-171450" defTabSz="932472" fontAlgn="base">
              <a:lnSpc>
                <a:spcPct val="90000"/>
              </a:lnSpc>
              <a:spcBef>
                <a:spcPct val="0"/>
              </a:spcBef>
              <a:spcAft>
                <a:spcPct val="0"/>
              </a:spcAft>
              <a:buFont typeface="Arial" panose="020B0604020202020204" pitchFamily="34" charset="0"/>
              <a:buChar char="•"/>
            </a:pPr>
            <a:r>
              <a:rPr lang="en-US" sz="1200" dirty="0">
                <a:solidFill>
                  <a:schemeClr val="bg2">
                    <a:lumMod val="10000"/>
                  </a:schemeClr>
                </a:solidFill>
                <a:ea typeface="Segoe UI" pitchFamily="34" charset="0"/>
                <a:cs typeface="Segoe UI" pitchFamily="34" charset="0"/>
              </a:rPr>
              <a:t>Azure Automation</a:t>
            </a:r>
          </a:p>
        </p:txBody>
      </p:sp>
    </p:spTree>
    <p:extLst>
      <p:ext uri="{BB962C8B-B14F-4D97-AF65-F5344CB8AC3E}">
        <p14:creationId xmlns:p14="http://schemas.microsoft.com/office/powerpoint/2010/main" val="25944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EBB8D3-261B-9C49-8215-9842D7D925AC}"/>
              </a:ext>
            </a:extLst>
          </p:cNvPr>
          <p:cNvPicPr>
            <a:picLocks noChangeAspect="1"/>
          </p:cNvPicPr>
          <p:nvPr/>
        </p:nvPicPr>
        <p:blipFill>
          <a:blip r:embed="rId3"/>
          <a:stretch>
            <a:fillRect/>
          </a:stretch>
        </p:blipFill>
        <p:spPr>
          <a:xfrm>
            <a:off x="2325475" y="917349"/>
            <a:ext cx="7629144" cy="3846097"/>
          </a:xfrm>
          <a:prstGeom prst="rect">
            <a:avLst/>
          </a:prstGeom>
        </p:spPr>
      </p:pic>
      <p:sp>
        <p:nvSpPr>
          <p:cNvPr id="12" name="Title 1">
            <a:extLst>
              <a:ext uri="{FF2B5EF4-FFF2-40B4-BE49-F238E27FC236}">
                <a16:creationId xmlns:a16="http://schemas.microsoft.com/office/drawing/2014/main" id="{740799BD-0CBF-974C-A243-370A09C37559}"/>
              </a:ext>
            </a:extLst>
          </p:cNvPr>
          <p:cNvSpPr txBox="1">
            <a:spLocks/>
          </p:cNvSpPr>
          <p:nvPr/>
        </p:nvSpPr>
        <p:spPr>
          <a:xfrm>
            <a:off x="322548" y="222447"/>
            <a:ext cx="11887878" cy="622073"/>
          </a:xfrm>
          <a:prstGeom prst="rect">
            <a:avLst/>
          </a:prstGeom>
        </p:spPr>
        <p:txBody>
          <a:bodyPr vert="horz" lIns="93260" tIns="46630" rIns="93260" bIns="4663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chemeClr val="bg2">
                    <a:lumMod val="10000"/>
                  </a:schemeClr>
                </a:solidFill>
                <a:latin typeface="Segoe Semibold" panose="020B0502040504020203" pitchFamily="34" charset="0"/>
                <a:cs typeface="Segoe UI Light" panose="020B0502040204020203" pitchFamily="34" charset="0"/>
              </a:rPr>
              <a:t>Integrating 3</a:t>
            </a:r>
            <a:r>
              <a:rPr lang="en-US" sz="3600" b="1" baseline="30000" dirty="0">
                <a:solidFill>
                  <a:schemeClr val="bg2">
                    <a:lumMod val="10000"/>
                  </a:schemeClr>
                </a:solidFill>
                <a:latin typeface="Segoe Semibold" panose="020B0502040504020203" pitchFamily="34" charset="0"/>
                <a:cs typeface="Segoe UI Light" panose="020B0502040204020203" pitchFamily="34" charset="0"/>
              </a:rPr>
              <a:t>rd</a:t>
            </a:r>
            <a:r>
              <a:rPr lang="en-US" sz="3600" b="1" dirty="0">
                <a:solidFill>
                  <a:schemeClr val="bg2">
                    <a:lumMod val="10000"/>
                  </a:schemeClr>
                </a:solidFill>
                <a:latin typeface="Segoe Semibold" panose="020B0502040504020203" pitchFamily="34" charset="0"/>
                <a:cs typeface="Segoe UI Light" panose="020B0502040204020203" pitchFamily="34" charset="0"/>
              </a:rPr>
              <a:t> Party Tools</a:t>
            </a:r>
          </a:p>
        </p:txBody>
      </p:sp>
      <p:sp>
        <p:nvSpPr>
          <p:cNvPr id="13" name="Callout: Bent Line with Accent Bar 7">
            <a:extLst>
              <a:ext uri="{FF2B5EF4-FFF2-40B4-BE49-F238E27FC236}">
                <a16:creationId xmlns:a16="http://schemas.microsoft.com/office/drawing/2014/main" id="{5811FB1B-D8A2-7447-9BA1-AC729B0E7855}"/>
              </a:ext>
            </a:extLst>
          </p:cNvPr>
          <p:cNvSpPr/>
          <p:nvPr/>
        </p:nvSpPr>
        <p:spPr bwMode="auto">
          <a:xfrm flipH="1">
            <a:off x="69668" y="2693475"/>
            <a:ext cx="1950720" cy="622073"/>
          </a:xfrm>
          <a:prstGeom prst="accentCallout2">
            <a:avLst>
              <a:gd name="adj1" fmla="val 18750"/>
              <a:gd name="adj2" fmla="val -8333"/>
              <a:gd name="adj3" fmla="val 18750"/>
              <a:gd name="adj4" fmla="val -16667"/>
              <a:gd name="adj5" fmla="val 63894"/>
              <a:gd name="adj6" fmla="val -26537"/>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200" b="1" dirty="0">
                <a:solidFill>
                  <a:schemeClr val="tx1"/>
                </a:solidFill>
                <a:ea typeface="Segoe UI" pitchFamily="34" charset="0"/>
                <a:cs typeface="Segoe UI" pitchFamily="34" charset="0"/>
              </a:rPr>
              <a:t>Cost Management 3</a:t>
            </a:r>
            <a:r>
              <a:rPr lang="en-US" sz="1200" b="1" baseline="30000" dirty="0">
                <a:solidFill>
                  <a:schemeClr val="tx1"/>
                </a:solidFill>
                <a:ea typeface="Segoe UI" pitchFamily="34" charset="0"/>
                <a:cs typeface="Segoe UI" pitchFamily="34" charset="0"/>
              </a:rPr>
              <a:t>rd</a:t>
            </a:r>
            <a:r>
              <a:rPr lang="en-US" sz="1200" b="1" dirty="0">
                <a:solidFill>
                  <a:schemeClr val="tx1"/>
                </a:solidFill>
                <a:ea typeface="Segoe UI" pitchFamily="34" charset="0"/>
                <a:cs typeface="Segoe UI" pitchFamily="34" charset="0"/>
              </a:rPr>
              <a:t> parties</a:t>
            </a:r>
          </a:p>
          <a:p>
            <a:pPr defTabSz="932472" fontAlgn="base">
              <a:lnSpc>
                <a:spcPct val="90000"/>
              </a:lnSpc>
              <a:spcBef>
                <a:spcPct val="0"/>
              </a:spcBef>
              <a:spcAft>
                <a:spcPct val="0"/>
              </a:spcAft>
            </a:pPr>
            <a:endParaRPr lang="en-US" sz="1200" dirty="0">
              <a:solidFill>
                <a:schemeClr val="tx1"/>
              </a:solidFill>
              <a:ea typeface="Segoe UI" pitchFamily="34" charset="0"/>
              <a:cs typeface="Segoe UI" pitchFamily="34" charset="0"/>
            </a:endParaRPr>
          </a:p>
        </p:txBody>
      </p:sp>
      <p:sp>
        <p:nvSpPr>
          <p:cNvPr id="14" name="Callout: Bent Line with Accent Bar 16">
            <a:extLst>
              <a:ext uri="{FF2B5EF4-FFF2-40B4-BE49-F238E27FC236}">
                <a16:creationId xmlns:a16="http://schemas.microsoft.com/office/drawing/2014/main" id="{66C97700-B4EC-D046-9D87-8500121A40DA}"/>
              </a:ext>
            </a:extLst>
          </p:cNvPr>
          <p:cNvSpPr/>
          <p:nvPr/>
        </p:nvSpPr>
        <p:spPr bwMode="auto">
          <a:xfrm flipH="1">
            <a:off x="1045027" y="5353773"/>
            <a:ext cx="2154423" cy="723403"/>
          </a:xfrm>
          <a:prstGeom prst="accentCallout2">
            <a:avLst>
              <a:gd name="adj1" fmla="val 18750"/>
              <a:gd name="adj2" fmla="val -8333"/>
              <a:gd name="adj3" fmla="val 18750"/>
              <a:gd name="adj4" fmla="val -16667"/>
              <a:gd name="adj5" fmla="val -128154"/>
              <a:gd name="adj6" fmla="val -28732"/>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200" b="1" dirty="0">
                <a:solidFill>
                  <a:schemeClr val="tx1"/>
                </a:solidFill>
                <a:ea typeface="Segoe UI" pitchFamily="34" charset="0"/>
                <a:cs typeface="Segoe UI" pitchFamily="34" charset="0"/>
              </a:rPr>
              <a:t>Security baseline 3</a:t>
            </a:r>
            <a:r>
              <a:rPr lang="en-US" sz="1200" b="1" baseline="30000" dirty="0">
                <a:solidFill>
                  <a:schemeClr val="tx1"/>
                </a:solidFill>
                <a:ea typeface="Segoe UI" pitchFamily="34" charset="0"/>
                <a:cs typeface="Segoe UI" pitchFamily="34" charset="0"/>
              </a:rPr>
              <a:t>rd</a:t>
            </a:r>
            <a:r>
              <a:rPr lang="en-US" sz="1200" b="1" dirty="0">
                <a:solidFill>
                  <a:schemeClr val="tx1"/>
                </a:solidFill>
                <a:ea typeface="Segoe UI" pitchFamily="34" charset="0"/>
                <a:cs typeface="Segoe UI" pitchFamily="34" charset="0"/>
              </a:rPr>
              <a:t> parties</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tx1"/>
                </a:solidFill>
                <a:ea typeface="Segoe UI" pitchFamily="34" charset="0"/>
                <a:cs typeface="Segoe UI" pitchFamily="34" charset="0"/>
              </a:rPr>
              <a:t>Splunk</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tx1"/>
                </a:solidFill>
                <a:ea typeface="Segoe UI" pitchFamily="34" charset="0"/>
                <a:cs typeface="Segoe UI" pitchFamily="34" charset="0"/>
              </a:rPr>
              <a:t>ServiceNow</a:t>
            </a:r>
            <a:endParaRPr lang="en-US" sz="1200" dirty="0">
              <a:solidFill>
                <a:schemeClr val="tx1"/>
              </a:solidFill>
              <a:ea typeface="Segoe UI" pitchFamily="34" charset="0"/>
              <a:cs typeface="Segoe UI" pitchFamily="34" charset="0"/>
            </a:endParaRPr>
          </a:p>
        </p:txBody>
      </p:sp>
      <p:sp>
        <p:nvSpPr>
          <p:cNvPr id="15" name="Callout: Bent Line with Accent Bar 19">
            <a:extLst>
              <a:ext uri="{FF2B5EF4-FFF2-40B4-BE49-F238E27FC236}">
                <a16:creationId xmlns:a16="http://schemas.microsoft.com/office/drawing/2014/main" id="{0086BC40-5EDD-FD41-AD11-88F9523E8D00}"/>
              </a:ext>
            </a:extLst>
          </p:cNvPr>
          <p:cNvSpPr/>
          <p:nvPr/>
        </p:nvSpPr>
        <p:spPr bwMode="auto">
          <a:xfrm>
            <a:off x="5242084" y="5353771"/>
            <a:ext cx="1950720" cy="723405"/>
          </a:xfrm>
          <a:prstGeom prst="accentCallout2">
            <a:avLst>
              <a:gd name="adj1" fmla="val 18750"/>
              <a:gd name="adj2" fmla="val -8333"/>
              <a:gd name="adj3" fmla="val 18750"/>
              <a:gd name="adj4" fmla="val -16667"/>
              <a:gd name="adj5" fmla="val -138678"/>
              <a:gd name="adj6" fmla="val 981"/>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tx1"/>
                </a:solidFill>
                <a:ea typeface="Segoe UI" pitchFamily="34" charset="0"/>
                <a:cs typeface="Segoe UI" pitchFamily="34" charset="0"/>
              </a:rPr>
              <a:t>Discovery,  onboarding, and recovery 3</a:t>
            </a:r>
            <a:r>
              <a:rPr lang="en-US" sz="1200" b="1" baseline="30000" dirty="0">
                <a:solidFill>
                  <a:schemeClr val="tx1"/>
                </a:solidFill>
                <a:ea typeface="Segoe UI" pitchFamily="34" charset="0"/>
                <a:cs typeface="Segoe UI" pitchFamily="34" charset="0"/>
              </a:rPr>
              <a:t>rd</a:t>
            </a:r>
            <a:r>
              <a:rPr lang="en-US" sz="1200" b="1" dirty="0">
                <a:solidFill>
                  <a:schemeClr val="tx1"/>
                </a:solidFill>
                <a:ea typeface="Segoe UI" pitchFamily="34" charset="0"/>
                <a:cs typeface="Segoe UI" pitchFamily="34" charset="0"/>
              </a:rPr>
              <a:t> parties</a:t>
            </a:r>
            <a:endParaRPr lang="en-US" sz="1200" dirty="0">
              <a:solidFill>
                <a:schemeClr val="tx1"/>
              </a:solidFill>
              <a:ea typeface="Segoe UI" pitchFamily="34" charset="0"/>
              <a:cs typeface="Segoe UI" pitchFamily="34" charset="0"/>
            </a:endParaRPr>
          </a:p>
        </p:txBody>
      </p:sp>
      <p:sp>
        <p:nvSpPr>
          <p:cNvPr id="16" name="Callout: Bent Line with Accent Bar 20">
            <a:extLst>
              <a:ext uri="{FF2B5EF4-FFF2-40B4-BE49-F238E27FC236}">
                <a16:creationId xmlns:a16="http://schemas.microsoft.com/office/drawing/2014/main" id="{313BC7BD-3622-0749-BDC8-E0A8D08F75DB}"/>
              </a:ext>
            </a:extLst>
          </p:cNvPr>
          <p:cNvSpPr/>
          <p:nvPr/>
        </p:nvSpPr>
        <p:spPr bwMode="auto">
          <a:xfrm>
            <a:off x="8003897" y="5353772"/>
            <a:ext cx="1950720" cy="603276"/>
          </a:xfrm>
          <a:prstGeom prst="accentCallout2">
            <a:avLst>
              <a:gd name="adj1" fmla="val 18750"/>
              <a:gd name="adj2" fmla="val -8333"/>
              <a:gd name="adj3" fmla="val 18750"/>
              <a:gd name="adj4" fmla="val -16667"/>
              <a:gd name="adj5" fmla="val -179497"/>
              <a:gd name="adj6" fmla="val -4877"/>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tx1"/>
                </a:solidFill>
                <a:ea typeface="Segoe UI" pitchFamily="34" charset="0"/>
                <a:cs typeface="Segoe UI" pitchFamily="34" charset="0"/>
              </a:rPr>
              <a:t>3</a:t>
            </a:r>
            <a:r>
              <a:rPr lang="en-US" sz="1200" b="1" baseline="30000" dirty="0">
                <a:solidFill>
                  <a:schemeClr val="tx1"/>
                </a:solidFill>
                <a:ea typeface="Segoe UI" pitchFamily="34" charset="0"/>
                <a:cs typeface="Segoe UI" pitchFamily="34" charset="0"/>
              </a:rPr>
              <a:t>rd</a:t>
            </a:r>
            <a:r>
              <a:rPr lang="en-US" sz="1200" b="1" dirty="0">
                <a:solidFill>
                  <a:schemeClr val="tx1"/>
                </a:solidFill>
                <a:ea typeface="Segoe UI" pitchFamily="34" charset="0"/>
                <a:cs typeface="Segoe UI" pitchFamily="34" charset="0"/>
              </a:rPr>
              <a:t> party identity providers</a:t>
            </a:r>
            <a:endParaRPr lang="en-US" sz="1200" dirty="0">
              <a:solidFill>
                <a:schemeClr val="tx1"/>
              </a:solidFill>
              <a:ea typeface="Segoe UI" pitchFamily="34" charset="0"/>
              <a:cs typeface="Segoe UI" pitchFamily="34" charset="0"/>
            </a:endParaRPr>
          </a:p>
        </p:txBody>
      </p:sp>
      <p:sp>
        <p:nvSpPr>
          <p:cNvPr id="18" name="Callout: Bent Line with Accent Bar 22">
            <a:extLst>
              <a:ext uri="{FF2B5EF4-FFF2-40B4-BE49-F238E27FC236}">
                <a16:creationId xmlns:a16="http://schemas.microsoft.com/office/drawing/2014/main" id="{A642A05D-B6A0-1244-BCAA-6CA8A9BBF90F}"/>
              </a:ext>
            </a:extLst>
          </p:cNvPr>
          <p:cNvSpPr/>
          <p:nvPr/>
        </p:nvSpPr>
        <p:spPr bwMode="auto">
          <a:xfrm>
            <a:off x="10342482" y="2693475"/>
            <a:ext cx="1950720" cy="1138937"/>
          </a:xfrm>
          <a:prstGeom prst="accentCallout2">
            <a:avLst>
              <a:gd name="adj1" fmla="val 18750"/>
              <a:gd name="adj2" fmla="val -8333"/>
              <a:gd name="adj3" fmla="val 18750"/>
              <a:gd name="adj4" fmla="val -16667"/>
              <a:gd name="adj5" fmla="val 38048"/>
              <a:gd name="adj6" fmla="val -30312"/>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200" b="1" dirty="0">
                <a:solidFill>
                  <a:schemeClr val="tx1"/>
                </a:solidFill>
                <a:ea typeface="Segoe UI" pitchFamily="34" charset="0"/>
                <a:cs typeface="Segoe UI" pitchFamily="34" charset="0"/>
              </a:rPr>
              <a:t>Deployment 3</a:t>
            </a:r>
            <a:r>
              <a:rPr lang="en-US" sz="1200" b="1" baseline="30000" dirty="0">
                <a:solidFill>
                  <a:schemeClr val="tx1"/>
                </a:solidFill>
                <a:ea typeface="Segoe UI" pitchFamily="34" charset="0"/>
                <a:cs typeface="Segoe UI" pitchFamily="34" charset="0"/>
              </a:rPr>
              <a:t>rd</a:t>
            </a:r>
            <a:r>
              <a:rPr lang="en-US" sz="1200" b="1" dirty="0">
                <a:solidFill>
                  <a:schemeClr val="tx1"/>
                </a:solidFill>
                <a:ea typeface="Segoe UI" pitchFamily="34" charset="0"/>
                <a:cs typeface="Segoe UI" pitchFamily="34" charset="0"/>
              </a:rPr>
              <a:t> parties</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tx1"/>
                </a:solidFill>
                <a:ea typeface="Segoe UI" pitchFamily="34" charset="0"/>
                <a:cs typeface="Segoe UI" pitchFamily="34" charset="0"/>
              </a:rPr>
              <a:t>Nagios, Terraform</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a:solidFill>
                  <a:schemeClr val="tx1"/>
                </a:solidFill>
                <a:ea typeface="Segoe UI" pitchFamily="34" charset="0"/>
                <a:cs typeface="Segoe UI" pitchFamily="34" charset="0"/>
              </a:rPr>
              <a:t>Could align to </a:t>
            </a:r>
            <a:r>
              <a:rPr lang="en-US" sz="1200" b="1" dirty="0" err="1">
                <a:solidFill>
                  <a:schemeClr val="tx1"/>
                </a:solidFill>
                <a:ea typeface="Segoe UI" pitchFamily="34" charset="0"/>
                <a:cs typeface="Segoe UI" pitchFamily="34" charset="0"/>
              </a:rPr>
              <a:t>devops</a:t>
            </a:r>
            <a:r>
              <a:rPr lang="en-US" sz="1200" b="1" dirty="0">
                <a:solidFill>
                  <a:schemeClr val="tx1"/>
                </a:solidFill>
                <a:ea typeface="Segoe UI" pitchFamily="34" charset="0"/>
                <a:cs typeface="Segoe UI" pitchFamily="34" charset="0"/>
              </a:rPr>
              <a:t> tools like Chef, Puppet, </a:t>
            </a:r>
            <a:r>
              <a:rPr lang="en-US" sz="1200" b="1" dirty="0" err="1">
                <a:solidFill>
                  <a:schemeClr val="tx1"/>
                </a:solidFill>
                <a:ea typeface="Segoe UI" pitchFamily="34" charset="0"/>
                <a:cs typeface="Segoe UI" pitchFamily="34" charset="0"/>
              </a:rPr>
              <a:t>etc</a:t>
            </a:r>
            <a:r>
              <a:rPr lang="en-US" sz="1200" b="1" dirty="0">
                <a:solidFill>
                  <a:schemeClr val="tx1"/>
                </a:solidFill>
                <a:ea typeface="Segoe UI" pitchFamily="34" charset="0"/>
                <a:cs typeface="Segoe UI" pitchFamily="34" charset="0"/>
              </a:rPr>
              <a:t>…</a:t>
            </a:r>
            <a:endParaRPr lang="en-US" sz="1200" dirty="0">
              <a:solidFill>
                <a:schemeClr val="tx1"/>
              </a:solidFill>
              <a:ea typeface="Segoe UI" pitchFamily="34" charset="0"/>
              <a:cs typeface="Segoe UI" pitchFamily="34" charset="0"/>
            </a:endParaRPr>
          </a:p>
        </p:txBody>
      </p:sp>
      <p:sp>
        <p:nvSpPr>
          <p:cNvPr id="19" name="Callout: Bent Line with Accent Bar 10">
            <a:extLst>
              <a:ext uri="{FF2B5EF4-FFF2-40B4-BE49-F238E27FC236}">
                <a16:creationId xmlns:a16="http://schemas.microsoft.com/office/drawing/2014/main" id="{D83B70C5-2F90-054E-8EAA-4773C31BA36B}"/>
              </a:ext>
            </a:extLst>
          </p:cNvPr>
          <p:cNvSpPr/>
          <p:nvPr/>
        </p:nvSpPr>
        <p:spPr bwMode="auto">
          <a:xfrm>
            <a:off x="10259706" y="1460838"/>
            <a:ext cx="1950720" cy="622073"/>
          </a:xfrm>
          <a:prstGeom prst="accentCallout2">
            <a:avLst>
              <a:gd name="adj1" fmla="val 18750"/>
              <a:gd name="adj2" fmla="val -8333"/>
              <a:gd name="adj3" fmla="val 18750"/>
              <a:gd name="adj4" fmla="val -16667"/>
              <a:gd name="adj5" fmla="val 62043"/>
              <a:gd name="adj6" fmla="val -31690"/>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200" b="1" dirty="0">
                <a:solidFill>
                  <a:schemeClr val="tx1"/>
                </a:solidFill>
                <a:ea typeface="Segoe UI" pitchFamily="34" charset="0"/>
                <a:cs typeface="Segoe UI" pitchFamily="34" charset="0"/>
              </a:rPr>
              <a:t>Process 3</a:t>
            </a:r>
            <a:r>
              <a:rPr lang="en-US" sz="1200" b="1" baseline="30000" dirty="0">
                <a:solidFill>
                  <a:schemeClr val="tx1"/>
                </a:solidFill>
                <a:ea typeface="Segoe UI" pitchFamily="34" charset="0"/>
                <a:cs typeface="Segoe UI" pitchFamily="34" charset="0"/>
              </a:rPr>
              <a:t>rd</a:t>
            </a:r>
            <a:r>
              <a:rPr lang="en-US" sz="1200" b="1" dirty="0">
                <a:solidFill>
                  <a:schemeClr val="tx1"/>
                </a:solidFill>
                <a:ea typeface="Segoe UI" pitchFamily="34" charset="0"/>
                <a:cs typeface="Segoe UI" pitchFamily="34" charset="0"/>
              </a:rPr>
              <a:t> parties</a:t>
            </a:r>
          </a:p>
          <a:p>
            <a:pPr marL="171450" indent="-171450" defTabSz="932472" fontAlgn="base">
              <a:lnSpc>
                <a:spcPct val="90000"/>
              </a:lnSpc>
              <a:spcBef>
                <a:spcPct val="0"/>
              </a:spcBef>
              <a:spcAft>
                <a:spcPct val="0"/>
              </a:spcAft>
              <a:buFont typeface="Arial" panose="020B0604020202020204" pitchFamily="34" charset="0"/>
              <a:buChar char="•"/>
            </a:pPr>
            <a:r>
              <a:rPr lang="en-US" sz="1200" b="1" dirty="0" err="1">
                <a:solidFill>
                  <a:schemeClr val="tx1"/>
                </a:solidFill>
                <a:ea typeface="Segoe UI" pitchFamily="34" charset="0"/>
                <a:cs typeface="Segoe UI" pitchFamily="34" charset="0"/>
              </a:rPr>
              <a:t>OpsCompass</a:t>
            </a:r>
            <a:endParaRPr lang="en-US" sz="1200"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346458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8"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 name="Title 1">
            <a:extLst>
              <a:ext uri="{FF2B5EF4-FFF2-40B4-BE49-F238E27FC236}">
                <a16:creationId xmlns:a16="http://schemas.microsoft.com/office/drawing/2014/main" id="{8EF5B3FF-4A34-F84D-BCD7-7C600E1DE947}"/>
              </a:ext>
            </a:extLst>
          </p:cNvPr>
          <p:cNvSpPr>
            <a:spLocks noGrp="1"/>
          </p:cNvSpPr>
          <p:nvPr>
            <p:ph type="title"/>
          </p:nvPr>
        </p:nvSpPr>
        <p:spPr>
          <a:xfrm>
            <a:off x="274605" y="491067"/>
            <a:ext cx="11888047" cy="721784"/>
          </a:xfrm>
        </p:spPr>
        <p:txBody>
          <a:bodyPr/>
          <a:lstStyle/>
          <a:p>
            <a:r>
              <a:rPr lang="en-US" sz="3600" b="1" dirty="0">
                <a:solidFill>
                  <a:schemeClr val="bg2">
                    <a:lumMod val="10000"/>
                  </a:schemeClr>
                </a:solidFill>
                <a:latin typeface="Segoe Semibold" panose="020B0502040504020203" pitchFamily="34" charset="0"/>
              </a:rPr>
              <a:t>Pop Quiz</a:t>
            </a:r>
          </a:p>
        </p:txBody>
      </p:sp>
      <p:grpSp>
        <p:nvGrpSpPr>
          <p:cNvPr id="52" name="Group 51">
            <a:extLst>
              <a:ext uri="{FF2B5EF4-FFF2-40B4-BE49-F238E27FC236}">
                <a16:creationId xmlns:a16="http://schemas.microsoft.com/office/drawing/2014/main" id="{CA9E076E-3D38-E644-8481-49EE43FC8B07}"/>
              </a:ext>
            </a:extLst>
          </p:cNvPr>
          <p:cNvGrpSpPr/>
          <p:nvPr/>
        </p:nvGrpSpPr>
        <p:grpSpPr>
          <a:xfrm>
            <a:off x="531546" y="1830993"/>
            <a:ext cx="5317634" cy="1850507"/>
            <a:chOff x="-5986896" y="1381461"/>
            <a:chExt cx="5317634" cy="1850507"/>
          </a:xfrm>
        </p:grpSpPr>
        <p:sp>
          <p:nvSpPr>
            <p:cNvPr id="53" name="Rectangle 52">
              <a:extLst>
                <a:ext uri="{FF2B5EF4-FFF2-40B4-BE49-F238E27FC236}">
                  <a16:creationId xmlns:a16="http://schemas.microsoft.com/office/drawing/2014/main" id="{EE8B8A99-C236-EF4E-906C-57E2FD4DF142}"/>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4" name="Text Placeholder 2">
              <a:extLst>
                <a:ext uri="{FF2B5EF4-FFF2-40B4-BE49-F238E27FC236}">
                  <a16:creationId xmlns:a16="http://schemas.microsoft.com/office/drawing/2014/main" id="{B908A0AE-3811-6E4E-8576-985AD6973F80}"/>
                </a:ext>
              </a:extLst>
            </p:cNvPr>
            <p:cNvSpPr txBox="1">
              <a:spLocks/>
            </p:cNvSpPr>
            <p:nvPr/>
          </p:nvSpPr>
          <p:spPr>
            <a:xfrm>
              <a:off x="-5986896" y="1381461"/>
              <a:ext cx="5317634" cy="1754326"/>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bg2">
                      <a:lumMod val="10000"/>
                    </a:schemeClr>
                  </a:solidFill>
                  <a:latin typeface="Segoe" panose="020B0502040504020203" pitchFamily="34" charset="0"/>
                </a:rPr>
                <a:t>What is the most common reason for adoption blockers?</a:t>
              </a:r>
            </a:p>
            <a:p>
              <a:pPr marL="1881143" lvl="1" indent="-227013"/>
              <a:r>
                <a:rPr lang="en-US" sz="2000" dirty="0">
                  <a:solidFill>
                    <a:schemeClr val="bg2">
                      <a:lumMod val="10000"/>
                    </a:schemeClr>
                  </a:solidFill>
                  <a:latin typeface="Segoe" panose="020B0502040504020203" pitchFamily="34" charset="0"/>
                </a:rPr>
                <a:t>Business Justification</a:t>
              </a:r>
            </a:p>
            <a:p>
              <a:pPr marL="1881143" lvl="1" indent="-227013"/>
              <a:r>
                <a:rPr lang="en-US" sz="2000" dirty="0">
                  <a:solidFill>
                    <a:schemeClr val="bg2">
                      <a:lumMod val="10000"/>
                    </a:schemeClr>
                  </a:solidFill>
                  <a:latin typeface="Segoe" panose="020B0502040504020203" pitchFamily="34" charset="0"/>
                </a:rPr>
                <a:t>Organization Readiness</a:t>
              </a:r>
            </a:p>
            <a:p>
              <a:pPr marL="1881143" lvl="1" indent="-227013"/>
              <a:r>
                <a:rPr lang="en-US" sz="2000" dirty="0">
                  <a:solidFill>
                    <a:schemeClr val="bg2">
                      <a:lumMod val="10000"/>
                    </a:schemeClr>
                  </a:solidFill>
                  <a:latin typeface="Segoe" panose="020B0502040504020203" pitchFamily="34" charset="0"/>
                </a:rPr>
                <a:t>Technical Capability</a:t>
              </a:r>
            </a:p>
          </p:txBody>
        </p:sp>
      </p:grpSp>
      <p:sp>
        <p:nvSpPr>
          <p:cNvPr id="55" name="Rectangle: Rounded Corners 23">
            <a:extLst>
              <a:ext uri="{FF2B5EF4-FFF2-40B4-BE49-F238E27FC236}">
                <a16:creationId xmlns:a16="http://schemas.microsoft.com/office/drawing/2014/main" id="{42B969D5-AF4D-7A41-83B9-7CE87610A776}"/>
              </a:ext>
            </a:extLst>
          </p:cNvPr>
          <p:cNvSpPr/>
          <p:nvPr/>
        </p:nvSpPr>
        <p:spPr bwMode="auto">
          <a:xfrm>
            <a:off x="2213739" y="2828825"/>
            <a:ext cx="3034122" cy="345149"/>
          </a:xfrm>
          <a:prstGeom prst="round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6" name="Group 55">
            <a:extLst>
              <a:ext uri="{FF2B5EF4-FFF2-40B4-BE49-F238E27FC236}">
                <a16:creationId xmlns:a16="http://schemas.microsoft.com/office/drawing/2014/main" id="{ECA93CE6-53C2-B44F-A5F7-6437E340C7FC}"/>
              </a:ext>
            </a:extLst>
          </p:cNvPr>
          <p:cNvGrpSpPr/>
          <p:nvPr/>
        </p:nvGrpSpPr>
        <p:grpSpPr>
          <a:xfrm>
            <a:off x="6425646" y="1830993"/>
            <a:ext cx="5317634" cy="1850507"/>
            <a:chOff x="-5986896" y="1381461"/>
            <a:chExt cx="5317634" cy="1850507"/>
          </a:xfrm>
        </p:grpSpPr>
        <p:sp>
          <p:nvSpPr>
            <p:cNvPr id="57" name="Rectangle 56">
              <a:extLst>
                <a:ext uri="{FF2B5EF4-FFF2-40B4-BE49-F238E27FC236}">
                  <a16:creationId xmlns:a16="http://schemas.microsoft.com/office/drawing/2014/main" id="{81CD46AF-DF80-B84B-8C62-2D4142581736}"/>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8" name="Text Placeholder 2">
              <a:extLst>
                <a:ext uri="{FF2B5EF4-FFF2-40B4-BE49-F238E27FC236}">
                  <a16:creationId xmlns:a16="http://schemas.microsoft.com/office/drawing/2014/main" id="{C34C102C-4F23-B941-8EDB-CEDE25A5C992}"/>
                </a:ext>
              </a:extLst>
            </p:cNvPr>
            <p:cNvSpPr txBox="1">
              <a:spLocks/>
            </p:cNvSpPr>
            <p:nvPr/>
          </p:nvSpPr>
          <p:spPr>
            <a:xfrm>
              <a:off x="-5986896" y="1381461"/>
              <a:ext cx="5317634" cy="1754326"/>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bg2">
                      <a:lumMod val="10000"/>
                    </a:schemeClr>
                  </a:solidFill>
                  <a:latin typeface="Segoe" panose="020B0502040504020203" pitchFamily="34" charset="0"/>
                </a:rPr>
                <a:t>Which of the following risks lead to adoption blockers?</a:t>
              </a:r>
            </a:p>
            <a:p>
              <a:pPr marL="1881143" lvl="1" indent="-227013"/>
              <a:r>
                <a:rPr lang="en-US" sz="2000" dirty="0">
                  <a:solidFill>
                    <a:schemeClr val="bg2">
                      <a:lumMod val="10000"/>
                    </a:schemeClr>
                  </a:solidFill>
                  <a:latin typeface="Segoe" panose="020B0502040504020203" pitchFamily="34" charset="0"/>
                </a:rPr>
                <a:t>Interruption to the business</a:t>
              </a:r>
            </a:p>
            <a:p>
              <a:pPr marL="1881143" lvl="1" indent="-227013"/>
              <a:r>
                <a:rPr lang="en-US" sz="2000" dirty="0">
                  <a:solidFill>
                    <a:schemeClr val="bg2">
                      <a:lumMod val="10000"/>
                    </a:schemeClr>
                  </a:solidFill>
                  <a:latin typeface="Segoe" panose="020B0502040504020203" pitchFamily="34" charset="0"/>
                </a:rPr>
                <a:t>Data or privacy leaks</a:t>
              </a:r>
            </a:p>
            <a:p>
              <a:pPr marL="1881143" lvl="1" indent="-227013"/>
              <a:r>
                <a:rPr lang="en-US" sz="2000" dirty="0">
                  <a:solidFill>
                    <a:schemeClr val="bg2">
                      <a:lumMod val="10000"/>
                    </a:schemeClr>
                  </a:solidFill>
                  <a:latin typeface="Segoe" panose="020B0502040504020203" pitchFamily="34" charset="0"/>
                </a:rPr>
                <a:t>Unexpected cloud costs</a:t>
              </a:r>
            </a:p>
          </p:txBody>
        </p:sp>
      </p:grpSp>
      <p:sp>
        <p:nvSpPr>
          <p:cNvPr id="59" name="Rectangle: Rounded Corners 32">
            <a:extLst>
              <a:ext uri="{FF2B5EF4-FFF2-40B4-BE49-F238E27FC236}">
                <a16:creationId xmlns:a16="http://schemas.microsoft.com/office/drawing/2014/main" id="{913FD10A-89CD-9848-8BEE-CA192E21776E}"/>
              </a:ext>
            </a:extLst>
          </p:cNvPr>
          <p:cNvSpPr/>
          <p:nvPr/>
        </p:nvSpPr>
        <p:spPr bwMode="auto">
          <a:xfrm>
            <a:off x="8107838" y="2451652"/>
            <a:ext cx="3487813" cy="1058861"/>
          </a:xfrm>
          <a:prstGeom prst="round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60" name="Group 59">
            <a:extLst>
              <a:ext uri="{FF2B5EF4-FFF2-40B4-BE49-F238E27FC236}">
                <a16:creationId xmlns:a16="http://schemas.microsoft.com/office/drawing/2014/main" id="{76E05A4D-CFFE-884D-8EB2-4DB1E24F242D}"/>
              </a:ext>
            </a:extLst>
          </p:cNvPr>
          <p:cNvGrpSpPr/>
          <p:nvPr/>
        </p:nvGrpSpPr>
        <p:grpSpPr>
          <a:xfrm>
            <a:off x="531546" y="4315776"/>
            <a:ext cx="5317634" cy="2107446"/>
            <a:chOff x="-5986896" y="1381461"/>
            <a:chExt cx="5317634" cy="1850507"/>
          </a:xfrm>
        </p:grpSpPr>
        <p:sp>
          <p:nvSpPr>
            <p:cNvPr id="61" name="Rectangle 60">
              <a:extLst>
                <a:ext uri="{FF2B5EF4-FFF2-40B4-BE49-F238E27FC236}">
                  <a16:creationId xmlns:a16="http://schemas.microsoft.com/office/drawing/2014/main" id="{91DAB4CD-55F0-2140-9E52-3453CACC2079}"/>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2" name="Text Placeholder 2">
              <a:extLst>
                <a:ext uri="{FF2B5EF4-FFF2-40B4-BE49-F238E27FC236}">
                  <a16:creationId xmlns:a16="http://schemas.microsoft.com/office/drawing/2014/main" id="{EA47D64A-77C8-414C-A519-9471D58F0991}"/>
                </a:ext>
              </a:extLst>
            </p:cNvPr>
            <p:cNvSpPr txBox="1">
              <a:spLocks/>
            </p:cNvSpPr>
            <p:nvPr/>
          </p:nvSpPr>
          <p:spPr>
            <a:xfrm>
              <a:off x="-5986896" y="1381461"/>
              <a:ext cx="5317634" cy="1837718"/>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bg2">
                      <a:lumMod val="10000"/>
                    </a:schemeClr>
                  </a:solidFill>
                  <a:latin typeface="Segoe" panose="020B0502040504020203" pitchFamily="34" charset="0"/>
                </a:rPr>
                <a:t>Which of the following help prevent loss of data?</a:t>
              </a:r>
            </a:p>
            <a:p>
              <a:pPr marL="1881143" lvl="1" indent="-227013"/>
              <a:r>
                <a:rPr lang="en-US" sz="2000" dirty="0">
                  <a:solidFill>
                    <a:schemeClr val="bg2">
                      <a:lumMod val="10000"/>
                    </a:schemeClr>
                  </a:solidFill>
                  <a:latin typeface="Segoe" panose="020B0502040504020203" pitchFamily="34" charset="0"/>
                </a:rPr>
                <a:t>Mature security baseline</a:t>
              </a:r>
            </a:p>
            <a:p>
              <a:pPr marL="1881143" lvl="1" indent="-227013"/>
              <a:r>
                <a:rPr lang="en-US" sz="2000" dirty="0">
                  <a:solidFill>
                    <a:schemeClr val="bg2">
                      <a:lumMod val="10000"/>
                    </a:schemeClr>
                  </a:solidFill>
                  <a:latin typeface="Segoe" panose="020B0502040504020203" pitchFamily="34" charset="0"/>
                </a:rPr>
                <a:t>Resource consistency</a:t>
              </a:r>
            </a:p>
            <a:p>
              <a:pPr marL="1881143" lvl="1" indent="-227013"/>
              <a:r>
                <a:rPr lang="en-US" sz="2000" dirty="0">
                  <a:solidFill>
                    <a:schemeClr val="bg2">
                      <a:lumMod val="10000"/>
                    </a:schemeClr>
                  </a:solidFill>
                  <a:latin typeface="Segoe" panose="020B0502040504020203" pitchFamily="34" charset="0"/>
                </a:rPr>
                <a:t>Azure Blueprints &amp; Policy</a:t>
              </a:r>
            </a:p>
            <a:p>
              <a:pPr marL="1881143" lvl="1" indent="-227013"/>
              <a:endParaRPr lang="en-US" sz="2000" dirty="0">
                <a:solidFill>
                  <a:schemeClr val="bg2">
                    <a:lumMod val="10000"/>
                  </a:schemeClr>
                </a:solidFill>
                <a:latin typeface="Segoe" panose="020B0502040504020203" pitchFamily="34" charset="0"/>
              </a:endParaRPr>
            </a:p>
          </p:txBody>
        </p:sp>
      </p:grpSp>
      <p:sp>
        <p:nvSpPr>
          <p:cNvPr id="63" name="Rectangle: Rounded Corners 44">
            <a:extLst>
              <a:ext uri="{FF2B5EF4-FFF2-40B4-BE49-F238E27FC236}">
                <a16:creationId xmlns:a16="http://schemas.microsoft.com/office/drawing/2014/main" id="{812766EC-654E-4A4A-886A-8455D77E6E2F}"/>
              </a:ext>
            </a:extLst>
          </p:cNvPr>
          <p:cNvSpPr/>
          <p:nvPr/>
        </p:nvSpPr>
        <p:spPr bwMode="auto">
          <a:xfrm>
            <a:off x="2213739" y="4969565"/>
            <a:ext cx="3166644" cy="1046921"/>
          </a:xfrm>
          <a:prstGeom prst="round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64" name="Group 63">
            <a:extLst>
              <a:ext uri="{FF2B5EF4-FFF2-40B4-BE49-F238E27FC236}">
                <a16:creationId xmlns:a16="http://schemas.microsoft.com/office/drawing/2014/main" id="{5CDD7107-2C85-EB4A-8B33-D6C1D6031215}"/>
              </a:ext>
            </a:extLst>
          </p:cNvPr>
          <p:cNvGrpSpPr/>
          <p:nvPr/>
        </p:nvGrpSpPr>
        <p:grpSpPr>
          <a:xfrm>
            <a:off x="6425646" y="4315775"/>
            <a:ext cx="5317634" cy="2369880"/>
            <a:chOff x="-5986896" y="1381461"/>
            <a:chExt cx="5317634" cy="2096625"/>
          </a:xfrm>
        </p:grpSpPr>
        <p:sp>
          <p:nvSpPr>
            <p:cNvPr id="65" name="Rectangle 64">
              <a:extLst>
                <a:ext uri="{FF2B5EF4-FFF2-40B4-BE49-F238E27FC236}">
                  <a16:creationId xmlns:a16="http://schemas.microsoft.com/office/drawing/2014/main" id="{E2BD55D3-0AA0-8C43-A242-C703AA5F9EC6}"/>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6" name="Text Placeholder 2">
              <a:extLst>
                <a:ext uri="{FF2B5EF4-FFF2-40B4-BE49-F238E27FC236}">
                  <a16:creationId xmlns:a16="http://schemas.microsoft.com/office/drawing/2014/main" id="{CB9DC612-AAEF-EA44-8239-F27A572D46FE}"/>
                </a:ext>
              </a:extLst>
            </p:cNvPr>
            <p:cNvSpPr txBox="1">
              <a:spLocks/>
            </p:cNvSpPr>
            <p:nvPr/>
          </p:nvSpPr>
          <p:spPr>
            <a:xfrm>
              <a:off x="-5986896" y="1381461"/>
              <a:ext cx="5317634" cy="2096625"/>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bg2">
                      <a:lumMod val="10000"/>
                    </a:schemeClr>
                  </a:solidFill>
                  <a:latin typeface="Segoe" panose="020B0502040504020203" pitchFamily="34" charset="0"/>
                </a:rPr>
                <a:t>How do Azure Blueprints and Policy help with data leaks?</a:t>
              </a:r>
            </a:p>
            <a:p>
              <a:pPr marL="227013" lvl="1" indent="-227013"/>
              <a:r>
                <a:rPr lang="en-US" sz="2000" dirty="0">
                  <a:solidFill>
                    <a:schemeClr val="bg2">
                      <a:lumMod val="10000"/>
                    </a:schemeClr>
                  </a:solidFill>
                  <a:latin typeface="Segoe" panose="020B0502040504020203" pitchFamily="34" charset="0"/>
                </a:rPr>
                <a:t>They are security tools</a:t>
              </a:r>
            </a:p>
            <a:p>
              <a:pPr marL="227013" lvl="1" indent="-227013"/>
              <a:r>
                <a:rPr lang="en-US" sz="2000" dirty="0">
                  <a:solidFill>
                    <a:schemeClr val="bg2">
                      <a:lumMod val="10000"/>
                    </a:schemeClr>
                  </a:solidFill>
                  <a:latin typeface="Segoe" panose="020B0502040504020203" pitchFamily="34" charset="0"/>
                </a:rPr>
                <a:t>They are tools to block attacks or intrusion</a:t>
              </a:r>
            </a:p>
            <a:p>
              <a:pPr marL="227013" lvl="1" indent="-227013"/>
              <a:r>
                <a:rPr lang="en-US" sz="2000" dirty="0">
                  <a:solidFill>
                    <a:schemeClr val="bg2">
                      <a:lumMod val="10000"/>
                    </a:schemeClr>
                  </a:solidFill>
                  <a:latin typeface="Segoe" panose="020B0502040504020203" pitchFamily="34" charset="0"/>
                </a:rPr>
                <a:t>They are tools which consistently apply security and operations requirements</a:t>
              </a:r>
            </a:p>
            <a:p>
              <a:pPr marL="1881143" lvl="1" indent="-227013"/>
              <a:endParaRPr lang="en-US" sz="2000" dirty="0">
                <a:solidFill>
                  <a:schemeClr val="bg2">
                    <a:lumMod val="10000"/>
                  </a:schemeClr>
                </a:solidFill>
                <a:latin typeface="Segoe" panose="020B0502040504020203" pitchFamily="34" charset="0"/>
              </a:endParaRPr>
            </a:p>
          </p:txBody>
        </p:sp>
      </p:grpSp>
      <p:sp>
        <p:nvSpPr>
          <p:cNvPr id="67" name="Rectangle: Rounded Corners 48">
            <a:extLst>
              <a:ext uri="{FF2B5EF4-FFF2-40B4-BE49-F238E27FC236}">
                <a16:creationId xmlns:a16="http://schemas.microsoft.com/office/drawing/2014/main" id="{06EC367D-BB24-BB4B-8E0C-EE6F62977D89}"/>
              </a:ext>
            </a:extLst>
          </p:cNvPr>
          <p:cNvSpPr/>
          <p:nvPr/>
        </p:nvSpPr>
        <p:spPr bwMode="auto">
          <a:xfrm>
            <a:off x="6685099" y="5638735"/>
            <a:ext cx="4910551" cy="669299"/>
          </a:xfrm>
          <a:prstGeom prst="round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58421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fade">
                                      <p:cBhvr>
                                        <p:cTn id="12" dur="500"/>
                                        <p:tgtEl>
                                          <p:spTgt spid="5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fade">
                                      <p:cBhvr>
                                        <p:cTn id="17" dur="500"/>
                                        <p:tgtEl>
                                          <p:spTgt spid="5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9"/>
                                        </p:tgtEl>
                                        <p:attrNameLst>
                                          <p:attrName>style.visibility</p:attrName>
                                        </p:attrNameLst>
                                      </p:cBhvr>
                                      <p:to>
                                        <p:strVal val="visible"/>
                                      </p:to>
                                    </p:set>
                                    <p:animEffect transition="in" filter="fade">
                                      <p:cBhvr>
                                        <p:cTn id="22" dur="500"/>
                                        <p:tgtEl>
                                          <p:spTgt spid="5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0"/>
                                        </p:tgtEl>
                                        <p:attrNameLst>
                                          <p:attrName>style.visibility</p:attrName>
                                        </p:attrNameLst>
                                      </p:cBhvr>
                                      <p:to>
                                        <p:strVal val="visible"/>
                                      </p:to>
                                    </p:set>
                                    <p:animEffect transition="in" filter="fade">
                                      <p:cBhvr>
                                        <p:cTn id="27" dur="500"/>
                                        <p:tgtEl>
                                          <p:spTgt spid="6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fade">
                                      <p:cBhvr>
                                        <p:cTn id="32" dur="500"/>
                                        <p:tgtEl>
                                          <p:spTgt spid="6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fade">
                                      <p:cBhvr>
                                        <p:cTn id="37" dur="500"/>
                                        <p:tgtEl>
                                          <p:spTgt spid="6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7"/>
                                        </p:tgtEl>
                                        <p:attrNameLst>
                                          <p:attrName>style.visibility</p:attrName>
                                        </p:attrNameLst>
                                      </p:cBhvr>
                                      <p:to>
                                        <p:strVal val="visible"/>
                                      </p:to>
                                    </p:set>
                                    <p:animEffect transition="in" filter="fade">
                                      <p:cBhvr>
                                        <p:cTn id="42"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9" grpId="0" animBg="1"/>
      <p:bldP spid="63" grpId="0" animBg="1"/>
      <p:bldP spid="6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6DD2684A-3921-2C47-985B-3D231ED0A1A8}"/>
              </a:ext>
            </a:extLst>
          </p:cNvPr>
          <p:cNvSpPr>
            <a:spLocks noGrp="1"/>
          </p:cNvSpPr>
          <p:nvPr>
            <p:ph type="title"/>
          </p:nvPr>
        </p:nvSpPr>
        <p:spPr>
          <a:xfrm>
            <a:off x="465079" y="960439"/>
            <a:ext cx="7603154" cy="3629025"/>
          </a:xfrm>
        </p:spPr>
        <p:txBody>
          <a:bodyPr/>
          <a:lstStyle/>
          <a:p>
            <a:endParaRPr lang="en-US"/>
          </a:p>
        </p:txBody>
      </p:sp>
      <p:sp>
        <p:nvSpPr>
          <p:cNvPr id="6" name="Rectangle 5">
            <a:extLst>
              <a:ext uri="{FF2B5EF4-FFF2-40B4-BE49-F238E27FC236}">
                <a16:creationId xmlns:a16="http://schemas.microsoft.com/office/drawing/2014/main" id="{E387C3CC-2515-734F-9CA3-8B4EE515CD8D}"/>
              </a:ext>
            </a:extLst>
          </p:cNvPr>
          <p:cNvSpPr/>
          <p:nvPr/>
        </p:nvSpPr>
        <p:spPr>
          <a:xfrm>
            <a:off x="0"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2">
            <a:extLst>
              <a:ext uri="{FF2B5EF4-FFF2-40B4-BE49-F238E27FC236}">
                <a16:creationId xmlns:a16="http://schemas.microsoft.com/office/drawing/2014/main" id="{600C7492-5858-A646-A441-364E887440BF}"/>
              </a:ext>
            </a:extLst>
          </p:cNvPr>
          <p:cNvSpPr txBox="1">
            <a:spLocks/>
          </p:cNvSpPr>
          <p:nvPr/>
        </p:nvSpPr>
        <p:spPr>
          <a:xfrm>
            <a:off x="443843" y="2059171"/>
            <a:ext cx="9131086" cy="1754629"/>
          </a:xfrm>
          <a:prstGeom prst="rect">
            <a:avLst/>
          </a:prstGeom>
          <a:noFill/>
        </p:spPr>
        <p:txBody>
          <a:bodyPr vert="horz" wrap="square" lIns="0" tIns="0" rIns="0" bIns="0" rtlCol="0" anchor="t" anchorCtr="0">
            <a:normAutofit/>
          </a:bodyPr>
          <a:lstStyle>
            <a:lvl1pPr algn="l" defTabSz="932574" rtl="0" eaLnBrk="1" latinLnBrk="0" hangingPunct="1">
              <a:lnSpc>
                <a:spcPct val="90000"/>
              </a:lnSpc>
              <a:spcBef>
                <a:spcPct val="0"/>
              </a:spcBef>
              <a:buNone/>
              <a:defRPr lang="en-US" sz="4799" b="0" kern="1200" cap="none" spc="-50" baseline="0" dirty="0">
                <a:ln w="3175">
                  <a:noFill/>
                </a:ln>
                <a:solidFill>
                  <a:schemeClr val="tx1"/>
                </a:solidFill>
                <a:effectLst/>
                <a:latin typeface="+mj-lt"/>
                <a:ea typeface="+mn-ea"/>
                <a:cs typeface="Segoe UI" pitchFamily="34" charset="0"/>
              </a:defRPr>
            </a:lvl1pPr>
          </a:lstStyle>
          <a:p>
            <a:r>
              <a:rPr lang="en-US" sz="3600" b="1" dirty="0">
                <a:solidFill>
                  <a:srgbClr val="50E6FF"/>
                </a:solidFill>
                <a:latin typeface="Segoe Semibold" panose="020B0502040504020203" pitchFamily="34" charset="0"/>
                <a:cs typeface="Segoe UI Semibold" panose="020B0702040204020203" pitchFamily="34" charset="0"/>
              </a:rPr>
              <a:t>Assessing the Situation</a:t>
            </a:r>
          </a:p>
        </p:txBody>
      </p:sp>
    </p:spTree>
    <p:extLst>
      <p:ext uri="{BB962C8B-B14F-4D97-AF65-F5344CB8AC3E}">
        <p14:creationId xmlns:p14="http://schemas.microsoft.com/office/powerpoint/2010/main" val="231779860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19A4308C-D0AF-154B-AAA6-E676FDC5D5A7}"/>
              </a:ext>
            </a:extLst>
          </p:cNvPr>
          <p:cNvSpPr/>
          <p:nvPr/>
        </p:nvSpPr>
        <p:spPr bwMode="auto">
          <a:xfrm>
            <a:off x="2943140" y="2916158"/>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kern="0" dirty="0">
                <a:solidFill>
                  <a:schemeClr val="bg1"/>
                </a:solidFill>
                <a:latin typeface="Segoe" panose="020B0502040504020203" pitchFamily="34" charset="0"/>
                <a:cs typeface="Segoe UI" panose="020B0502040204020203" pitchFamily="34" charset="0"/>
              </a:rPr>
              <a:t>Assess current state and future state to </a:t>
            </a:r>
            <a:r>
              <a:rPr lang="en-US" sz="1428" b="1" i="1" kern="0" dirty="0">
                <a:solidFill>
                  <a:schemeClr val="bg1"/>
                </a:solidFill>
                <a:latin typeface="Segoe" panose="020B0502040504020203" pitchFamily="34" charset="0"/>
                <a:cs typeface="Segoe UI" panose="020B0502040204020203" pitchFamily="34" charset="0"/>
              </a:rPr>
              <a:t>establish a vision</a:t>
            </a:r>
            <a:r>
              <a:rPr lang="en-US" sz="1428" kern="0" dirty="0">
                <a:solidFill>
                  <a:schemeClr val="bg1"/>
                </a:solidFill>
                <a:latin typeface="Segoe" panose="020B0502040504020203" pitchFamily="34" charset="0"/>
                <a:cs typeface="Segoe UI" panose="020B0502040204020203" pitchFamily="34" charset="0"/>
              </a:rPr>
              <a:t> for applying the framework</a:t>
            </a:r>
          </a:p>
        </p:txBody>
      </p:sp>
      <p:sp>
        <p:nvSpPr>
          <p:cNvPr id="56" name="Title 1">
            <a:extLst>
              <a:ext uri="{FF2B5EF4-FFF2-40B4-BE49-F238E27FC236}">
                <a16:creationId xmlns:a16="http://schemas.microsoft.com/office/drawing/2014/main" id="{D5DCBD2C-9B44-B347-A6A3-DE6794803558}"/>
              </a:ext>
            </a:extLst>
          </p:cNvPr>
          <p:cNvSpPr txBox="1">
            <a:spLocks/>
          </p:cNvSpPr>
          <p:nvPr/>
        </p:nvSpPr>
        <p:spPr>
          <a:xfrm>
            <a:off x="1064523" y="2916158"/>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latin typeface="Segoe Light" panose="020B0302040504020203" pitchFamily="34" charset="0"/>
              </a:rPr>
              <a:t>Assess</a:t>
            </a:r>
          </a:p>
        </p:txBody>
      </p:sp>
      <p:sp>
        <p:nvSpPr>
          <p:cNvPr id="57" name="Oval 56">
            <a:extLst>
              <a:ext uri="{FF2B5EF4-FFF2-40B4-BE49-F238E27FC236}">
                <a16:creationId xmlns:a16="http://schemas.microsoft.com/office/drawing/2014/main" id="{05E43DC4-15EA-DB46-B2DD-917A52096E95}"/>
              </a:ext>
            </a:extLst>
          </p:cNvPr>
          <p:cNvSpPr/>
          <p:nvPr/>
        </p:nvSpPr>
        <p:spPr bwMode="auto">
          <a:xfrm>
            <a:off x="812826" y="3084134"/>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2</a:t>
            </a:r>
            <a:endParaRPr lang="en-US" sz="2400" b="1" kern="0">
              <a:solidFill>
                <a:schemeClr val="bg1"/>
              </a:solidFill>
              <a:ea typeface="Segoe UI" pitchFamily="34" charset="0"/>
              <a:cs typeface="Segoe UI" pitchFamily="34" charset="0"/>
            </a:endParaRPr>
          </a:p>
        </p:txBody>
      </p:sp>
      <p:sp>
        <p:nvSpPr>
          <p:cNvPr id="58" name="Rectangle 57">
            <a:extLst>
              <a:ext uri="{FF2B5EF4-FFF2-40B4-BE49-F238E27FC236}">
                <a16:creationId xmlns:a16="http://schemas.microsoft.com/office/drawing/2014/main" id="{C7A5A478-77E1-1D45-88DF-A42DDF928EFD}"/>
              </a:ext>
            </a:extLst>
          </p:cNvPr>
          <p:cNvSpPr/>
          <p:nvPr/>
        </p:nvSpPr>
        <p:spPr bwMode="auto">
          <a:xfrm>
            <a:off x="2943140" y="4368455"/>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kern="0" dirty="0">
                <a:solidFill>
                  <a:schemeClr val="bg1"/>
                </a:solidFill>
                <a:latin typeface="Segoe" panose="020B0502040504020203" pitchFamily="34" charset="0"/>
                <a:cs typeface="Segoe UI" panose="020B0502040204020203" pitchFamily="34" charset="0"/>
              </a:rPr>
              <a:t>Establish a Minimally Viable Product (MVP) to serve as a </a:t>
            </a:r>
            <a:r>
              <a:rPr lang="en-US" sz="1428" b="1" i="1" kern="0" dirty="0">
                <a:solidFill>
                  <a:schemeClr val="bg1"/>
                </a:solidFill>
                <a:latin typeface="Segoe" panose="020B0502040504020203" pitchFamily="34" charset="0"/>
                <a:cs typeface="Segoe UI" panose="020B0502040204020203" pitchFamily="34" charset="0"/>
              </a:rPr>
              <a:t>foundation for governance</a:t>
            </a:r>
          </a:p>
        </p:txBody>
      </p:sp>
      <p:sp>
        <p:nvSpPr>
          <p:cNvPr id="59" name="Title 1">
            <a:extLst>
              <a:ext uri="{FF2B5EF4-FFF2-40B4-BE49-F238E27FC236}">
                <a16:creationId xmlns:a16="http://schemas.microsoft.com/office/drawing/2014/main" id="{778EA038-38C0-AA4A-8402-D59A879C3F91}"/>
              </a:ext>
            </a:extLst>
          </p:cNvPr>
          <p:cNvSpPr txBox="1">
            <a:spLocks/>
          </p:cNvSpPr>
          <p:nvPr/>
        </p:nvSpPr>
        <p:spPr>
          <a:xfrm>
            <a:off x="1064523" y="4368455"/>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solidFill>
                  <a:schemeClr val="tx1"/>
                </a:solidFill>
                <a:latin typeface="Segoe Light" panose="020B0302040504020203" pitchFamily="34" charset="0"/>
              </a:rPr>
              <a:t>MVP</a:t>
            </a:r>
          </a:p>
        </p:txBody>
      </p:sp>
      <p:sp>
        <p:nvSpPr>
          <p:cNvPr id="60" name="Oval 59">
            <a:extLst>
              <a:ext uri="{FF2B5EF4-FFF2-40B4-BE49-F238E27FC236}">
                <a16:creationId xmlns:a16="http://schemas.microsoft.com/office/drawing/2014/main" id="{93038184-6E1C-1B45-AE1F-9794A557D45B}"/>
              </a:ext>
            </a:extLst>
          </p:cNvPr>
          <p:cNvSpPr/>
          <p:nvPr/>
        </p:nvSpPr>
        <p:spPr bwMode="auto">
          <a:xfrm>
            <a:off x="812826" y="4536431"/>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3</a:t>
            </a:r>
            <a:endParaRPr lang="en-US" sz="2400" b="1" kern="0">
              <a:solidFill>
                <a:schemeClr val="bg1"/>
              </a:solidFill>
              <a:ea typeface="Segoe UI" pitchFamily="34" charset="0"/>
              <a:cs typeface="Segoe UI" pitchFamily="34" charset="0"/>
            </a:endParaRPr>
          </a:p>
        </p:txBody>
      </p:sp>
      <p:cxnSp>
        <p:nvCxnSpPr>
          <p:cNvPr id="61" name="Straight Arrow Connector 60">
            <a:extLst>
              <a:ext uri="{FF2B5EF4-FFF2-40B4-BE49-F238E27FC236}">
                <a16:creationId xmlns:a16="http://schemas.microsoft.com/office/drawing/2014/main" id="{3FE01157-127B-514C-94B9-CB82BD333731}"/>
              </a:ext>
            </a:extLst>
          </p:cNvPr>
          <p:cNvCxnSpPr/>
          <p:nvPr/>
        </p:nvCxnSpPr>
        <p:spPr>
          <a:xfrm>
            <a:off x="1911161" y="3772200"/>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63" name="Picture 62">
            <a:extLst>
              <a:ext uri="{FF2B5EF4-FFF2-40B4-BE49-F238E27FC236}">
                <a16:creationId xmlns:a16="http://schemas.microsoft.com/office/drawing/2014/main" id="{DDDBF539-1E4D-C046-A534-23BC0CC7CB0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7661275" y="-1"/>
            <a:ext cx="4773525" cy="6994525"/>
          </a:xfrm>
          <a:prstGeom prst="rect">
            <a:avLst/>
          </a:prstGeom>
        </p:spPr>
      </p:pic>
      <p:cxnSp>
        <p:nvCxnSpPr>
          <p:cNvPr id="67" name="Connector: Elbow 63">
            <a:extLst>
              <a:ext uri="{FF2B5EF4-FFF2-40B4-BE49-F238E27FC236}">
                <a16:creationId xmlns:a16="http://schemas.microsoft.com/office/drawing/2014/main" id="{057D0140-8785-5F4E-AF21-7265D6783CA0}"/>
              </a:ext>
            </a:extLst>
          </p:cNvPr>
          <p:cNvCxnSpPr>
            <a:cxnSpLocks/>
          </p:cNvCxnSpPr>
          <p:nvPr/>
        </p:nvCxnSpPr>
        <p:spPr>
          <a:xfrm rot="16200000" flipV="1">
            <a:off x="-1389986" y="4033040"/>
            <a:ext cx="4355828" cy="49796"/>
          </a:xfrm>
          <a:prstGeom prst="bentConnector4">
            <a:avLst>
              <a:gd name="adj1" fmla="val -273"/>
              <a:gd name="adj2" fmla="val 568212"/>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68" name="Title 1">
            <a:extLst>
              <a:ext uri="{FF2B5EF4-FFF2-40B4-BE49-F238E27FC236}">
                <a16:creationId xmlns:a16="http://schemas.microsoft.com/office/drawing/2014/main" id="{8741078E-713F-5942-9955-08D46178A629}"/>
              </a:ext>
            </a:extLst>
          </p:cNvPr>
          <p:cNvSpPr txBox="1">
            <a:spLocks/>
          </p:cNvSpPr>
          <p:nvPr/>
        </p:nvSpPr>
        <p:spPr>
          <a:xfrm>
            <a:off x="274689" y="295274"/>
            <a:ext cx="4952969" cy="917575"/>
          </a:xfrm>
          <a:prstGeom prst="rect">
            <a:avLst/>
          </a:prstGeom>
        </p:spPr>
        <p:txBody>
          <a:bodyPr vert="horz" lIns="91440" tIns="45720" rIns="91440" bIns="45720" rtlCol="0" anchor="ctr">
            <a:normAutofit fontScale="82500" lnSpcReduction="10000"/>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r>
              <a:rPr lang="nl-NL" b="1" spc="-51" dirty="0">
                <a:latin typeface="Segoe Semibold" panose="020B0502040504020203" pitchFamily="34" charset="0"/>
                <a:cs typeface="Segoe UI Light" panose="020B0502040204020203" pitchFamily="34" charset="0"/>
              </a:rPr>
              <a:t>How do I get </a:t>
            </a:r>
            <a:r>
              <a:rPr lang="nl-NL" b="1" spc="-51" dirty="0" err="1">
                <a:latin typeface="Segoe Semibold" panose="020B0502040504020203" pitchFamily="34" charset="0"/>
                <a:cs typeface="Segoe UI Light" panose="020B0502040204020203" pitchFamily="34" charset="0"/>
              </a:rPr>
              <a:t>started</a:t>
            </a:r>
            <a:r>
              <a:rPr lang="nl-NL" b="1" spc="-51" dirty="0">
                <a:latin typeface="Segoe Semibold" panose="020B0502040504020203" pitchFamily="34" charset="0"/>
                <a:cs typeface="Segoe UI Light" panose="020B0502040204020203" pitchFamily="34" charset="0"/>
              </a:rPr>
              <a:t>?</a:t>
            </a:r>
          </a:p>
        </p:txBody>
      </p:sp>
      <p:sp>
        <p:nvSpPr>
          <p:cNvPr id="69" name="Rectangle 68">
            <a:extLst>
              <a:ext uri="{FF2B5EF4-FFF2-40B4-BE49-F238E27FC236}">
                <a16:creationId xmlns:a16="http://schemas.microsoft.com/office/drawing/2014/main" id="{DD99895E-8A97-BC4C-9BEC-185003821913}"/>
              </a:ext>
            </a:extLst>
          </p:cNvPr>
          <p:cNvSpPr/>
          <p:nvPr/>
        </p:nvSpPr>
        <p:spPr bwMode="auto">
          <a:xfrm>
            <a:off x="2943140" y="1460350"/>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defRPr/>
            </a:pPr>
            <a:r>
              <a:rPr lang="en-US" sz="1428" kern="0" dirty="0">
                <a:solidFill>
                  <a:schemeClr val="bg1"/>
                </a:solidFill>
                <a:latin typeface="Segoe" panose="020B0502040504020203" pitchFamily="34" charset="0"/>
                <a:cs typeface="Segoe UI" panose="020B0502040204020203" pitchFamily="34" charset="0"/>
              </a:rPr>
              <a:t>Frame the conversation to mitigate </a:t>
            </a:r>
            <a:r>
              <a:rPr lang="en-US" sz="1428" b="1" i="1" kern="0" dirty="0">
                <a:solidFill>
                  <a:schemeClr val="bg1"/>
                </a:solidFill>
                <a:latin typeface="Segoe" panose="020B0502040504020203" pitchFamily="34" charset="0"/>
                <a:cs typeface="Segoe UI" panose="020B0502040204020203" pitchFamily="34" charset="0"/>
              </a:rPr>
              <a:t>tangible business risks </a:t>
            </a:r>
            <a:r>
              <a:rPr lang="en-US" sz="1428" kern="0" dirty="0">
                <a:solidFill>
                  <a:schemeClr val="bg1"/>
                </a:solidFill>
                <a:latin typeface="Segoe" panose="020B0502040504020203" pitchFamily="34" charset="0"/>
                <a:cs typeface="Segoe UI" panose="020B0502040204020203" pitchFamily="34" charset="0"/>
              </a:rPr>
              <a:t>through </a:t>
            </a:r>
            <a:r>
              <a:rPr lang="en-US" sz="1428" b="1" i="1" kern="0" dirty="0">
                <a:solidFill>
                  <a:schemeClr val="bg1"/>
                </a:solidFill>
                <a:latin typeface="Segoe" panose="020B0502040504020203" pitchFamily="34" charset="0"/>
                <a:cs typeface="Segoe UI" panose="020B0502040204020203" pitchFamily="34" charset="0"/>
              </a:rPr>
              <a:t>consistent governance</a:t>
            </a:r>
          </a:p>
        </p:txBody>
      </p:sp>
      <p:sp>
        <p:nvSpPr>
          <p:cNvPr id="70" name="Title 1">
            <a:extLst>
              <a:ext uri="{FF2B5EF4-FFF2-40B4-BE49-F238E27FC236}">
                <a16:creationId xmlns:a16="http://schemas.microsoft.com/office/drawing/2014/main" id="{E7316064-0191-6A45-8F8E-7826030B8E7A}"/>
              </a:ext>
            </a:extLst>
          </p:cNvPr>
          <p:cNvSpPr txBox="1">
            <a:spLocks/>
          </p:cNvSpPr>
          <p:nvPr/>
        </p:nvSpPr>
        <p:spPr>
          <a:xfrm>
            <a:off x="1064522" y="1460350"/>
            <a:ext cx="1922308" cy="837546"/>
          </a:xfrm>
          <a:prstGeom prst="rect">
            <a:avLst/>
          </a:prstGeom>
          <a:solidFill>
            <a:schemeClr val="bg1"/>
          </a:solidFill>
          <a:ln>
            <a:solidFill>
              <a:schemeClr val="accent1"/>
            </a:solidFill>
          </a:ln>
        </p:spPr>
        <p:txBody>
          <a:bodyPr vert="horz" wrap="square" lIns="373041" tIns="93260" rIns="149217" bIns="93260" rtlCol="0" anchor="ctr">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040" dirty="0">
                <a:solidFill>
                  <a:schemeClr val="tx1"/>
                </a:solidFill>
                <a:latin typeface="Segoe Light" panose="020B0302040504020203" pitchFamily="34" charset="0"/>
              </a:rPr>
              <a:t>Framework</a:t>
            </a:r>
            <a:endParaRPr lang="en-US" sz="1836" dirty="0">
              <a:solidFill>
                <a:schemeClr val="tx1"/>
              </a:solidFill>
              <a:latin typeface="Segoe Light" panose="020B0302040504020203" pitchFamily="34" charset="0"/>
            </a:endParaRPr>
          </a:p>
        </p:txBody>
      </p:sp>
      <p:sp>
        <p:nvSpPr>
          <p:cNvPr id="71" name="Oval 70">
            <a:extLst>
              <a:ext uri="{FF2B5EF4-FFF2-40B4-BE49-F238E27FC236}">
                <a16:creationId xmlns:a16="http://schemas.microsoft.com/office/drawing/2014/main" id="{3B85C2AC-31C4-3449-A6A8-A9C1594AF407}"/>
              </a:ext>
            </a:extLst>
          </p:cNvPr>
          <p:cNvSpPr/>
          <p:nvPr/>
        </p:nvSpPr>
        <p:spPr bwMode="auto">
          <a:xfrm>
            <a:off x="812826" y="1628326"/>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1</a:t>
            </a:r>
            <a:endParaRPr lang="en-US" sz="2400" b="1" kern="0">
              <a:solidFill>
                <a:schemeClr val="bg1"/>
              </a:solidFill>
              <a:ea typeface="Segoe UI" pitchFamily="34" charset="0"/>
              <a:cs typeface="Segoe UI" pitchFamily="34" charset="0"/>
            </a:endParaRPr>
          </a:p>
        </p:txBody>
      </p:sp>
      <p:sp>
        <p:nvSpPr>
          <p:cNvPr id="72" name="Rectangle 71">
            <a:extLst>
              <a:ext uri="{FF2B5EF4-FFF2-40B4-BE49-F238E27FC236}">
                <a16:creationId xmlns:a16="http://schemas.microsoft.com/office/drawing/2014/main" id="{4A2E4AAD-94C5-9147-8447-91F7D55BE7FD}"/>
              </a:ext>
            </a:extLst>
          </p:cNvPr>
          <p:cNvSpPr/>
          <p:nvPr/>
        </p:nvSpPr>
        <p:spPr bwMode="auto">
          <a:xfrm>
            <a:off x="2943140" y="5820753"/>
            <a:ext cx="4196715" cy="841140"/>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b="1" i="1" kern="0" dirty="0">
                <a:solidFill>
                  <a:schemeClr val="bg1"/>
                </a:solidFill>
                <a:latin typeface="Segoe" panose="020B0502040504020203" pitchFamily="34" charset="0"/>
                <a:cs typeface="Segoe UI" panose="020B0502040204020203" pitchFamily="34" charset="0"/>
              </a:rPr>
              <a:t>Mature with each release </a:t>
            </a:r>
            <a:r>
              <a:rPr lang="en-US" sz="1428" kern="0" dirty="0">
                <a:solidFill>
                  <a:schemeClr val="bg1"/>
                </a:solidFill>
                <a:latin typeface="Segoe" panose="020B0502040504020203" pitchFamily="34" charset="0"/>
                <a:cs typeface="Segoe UI" panose="020B0502040204020203" pitchFamily="34" charset="0"/>
              </a:rPr>
              <a:t>to align Cloud Adoption and existing IT functions</a:t>
            </a:r>
          </a:p>
        </p:txBody>
      </p:sp>
      <p:sp>
        <p:nvSpPr>
          <p:cNvPr id="73" name="Title 1">
            <a:extLst>
              <a:ext uri="{FF2B5EF4-FFF2-40B4-BE49-F238E27FC236}">
                <a16:creationId xmlns:a16="http://schemas.microsoft.com/office/drawing/2014/main" id="{832393A2-ADB4-F04F-A201-1276B5C39C8B}"/>
              </a:ext>
            </a:extLst>
          </p:cNvPr>
          <p:cNvSpPr txBox="1">
            <a:spLocks/>
          </p:cNvSpPr>
          <p:nvPr/>
        </p:nvSpPr>
        <p:spPr>
          <a:xfrm>
            <a:off x="1064523" y="5820753"/>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solidFill>
                  <a:schemeClr val="tx1"/>
                </a:solidFill>
                <a:latin typeface="Segoe Light" panose="020B0302040504020203" pitchFamily="34" charset="0"/>
              </a:rPr>
              <a:t>Evolve</a:t>
            </a:r>
          </a:p>
        </p:txBody>
      </p:sp>
      <p:sp>
        <p:nvSpPr>
          <p:cNvPr id="74" name="Oval 73">
            <a:extLst>
              <a:ext uri="{FF2B5EF4-FFF2-40B4-BE49-F238E27FC236}">
                <a16:creationId xmlns:a16="http://schemas.microsoft.com/office/drawing/2014/main" id="{49DB77AD-683E-2146-AD51-55653EFB23B0}"/>
              </a:ext>
            </a:extLst>
          </p:cNvPr>
          <p:cNvSpPr/>
          <p:nvPr/>
        </p:nvSpPr>
        <p:spPr bwMode="auto">
          <a:xfrm>
            <a:off x="812826" y="5989627"/>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4</a:t>
            </a:r>
            <a:endParaRPr lang="en-US" sz="2400" b="1" kern="0">
              <a:solidFill>
                <a:schemeClr val="bg1"/>
              </a:solidFill>
              <a:ea typeface="Segoe UI" pitchFamily="34" charset="0"/>
              <a:cs typeface="Segoe UI" pitchFamily="34" charset="0"/>
            </a:endParaRPr>
          </a:p>
        </p:txBody>
      </p:sp>
      <p:cxnSp>
        <p:nvCxnSpPr>
          <p:cNvPr id="75" name="Straight Arrow Connector 74">
            <a:extLst>
              <a:ext uri="{FF2B5EF4-FFF2-40B4-BE49-F238E27FC236}">
                <a16:creationId xmlns:a16="http://schemas.microsoft.com/office/drawing/2014/main" id="{CA90696C-E992-0C43-8F60-13538C5C6BDF}"/>
              </a:ext>
            </a:extLst>
          </p:cNvPr>
          <p:cNvCxnSpPr/>
          <p:nvPr/>
        </p:nvCxnSpPr>
        <p:spPr>
          <a:xfrm>
            <a:off x="1911161" y="2299693"/>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06743C05-8C70-5648-AABE-F35404863A61}"/>
              </a:ext>
            </a:extLst>
          </p:cNvPr>
          <p:cNvCxnSpPr/>
          <p:nvPr/>
        </p:nvCxnSpPr>
        <p:spPr>
          <a:xfrm>
            <a:off x="1911161" y="5222900"/>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172D276B-A998-9442-B0F4-9D258E288EC7}"/>
              </a:ext>
            </a:extLst>
          </p:cNvPr>
          <p:cNvSpPr/>
          <p:nvPr/>
        </p:nvSpPr>
        <p:spPr>
          <a:xfrm>
            <a:off x="7661162" y="-1"/>
            <a:ext cx="4764896" cy="6994425"/>
          </a:xfrm>
          <a:prstGeom prst="rect">
            <a:avLst/>
          </a:prstGeom>
          <a:solidFill>
            <a:srgbClr val="253B5D">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8D4"/>
              </a:solidFill>
            </a:endParaRPr>
          </a:p>
        </p:txBody>
      </p:sp>
      <p:sp>
        <p:nvSpPr>
          <p:cNvPr id="78" name="Rectangle 77">
            <a:extLst>
              <a:ext uri="{FF2B5EF4-FFF2-40B4-BE49-F238E27FC236}">
                <a16:creationId xmlns:a16="http://schemas.microsoft.com/office/drawing/2014/main" id="{E65E6722-E2ED-8F4B-9695-31D6E1DA0DC3}"/>
              </a:ext>
            </a:extLst>
          </p:cNvPr>
          <p:cNvSpPr/>
          <p:nvPr/>
        </p:nvSpPr>
        <p:spPr>
          <a:xfrm>
            <a:off x="0" y="4108105"/>
            <a:ext cx="7661162" cy="2886370"/>
          </a:xfrm>
          <a:prstGeom prst="rect">
            <a:avLst/>
          </a:prstGeom>
          <a:solidFill>
            <a:srgbClr val="0078D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a:solidFill>
                <a:prstClr val="white"/>
              </a:solidFill>
              <a:latin typeface="Calibri" panose="020F0502020204030204"/>
            </a:endParaRPr>
          </a:p>
        </p:txBody>
      </p:sp>
      <p:sp>
        <p:nvSpPr>
          <p:cNvPr id="79" name="Rectangle 78">
            <a:extLst>
              <a:ext uri="{FF2B5EF4-FFF2-40B4-BE49-F238E27FC236}">
                <a16:creationId xmlns:a16="http://schemas.microsoft.com/office/drawing/2014/main" id="{D9BFAFD8-5083-2B45-B0A5-3488B4CE1DC8}"/>
              </a:ext>
            </a:extLst>
          </p:cNvPr>
          <p:cNvSpPr/>
          <p:nvPr/>
        </p:nvSpPr>
        <p:spPr>
          <a:xfrm>
            <a:off x="0" y="1254616"/>
            <a:ext cx="7661162" cy="1368862"/>
          </a:xfrm>
          <a:prstGeom prst="rect">
            <a:avLst/>
          </a:prstGeom>
          <a:solidFill>
            <a:srgbClr val="0078D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a:solidFill>
                <a:prstClr val="white"/>
              </a:solidFill>
              <a:latin typeface="Calibri" panose="020F0502020204030204"/>
            </a:endParaRPr>
          </a:p>
        </p:txBody>
      </p:sp>
    </p:spTree>
    <p:extLst>
      <p:ext uri="{BB962C8B-B14F-4D97-AF65-F5344CB8AC3E}">
        <p14:creationId xmlns:p14="http://schemas.microsoft.com/office/powerpoint/2010/main" val="1187625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500"/>
                                        <p:tgtEl>
                                          <p:spTgt spid="7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9"/>
                                        </p:tgtEl>
                                        <p:attrNameLst>
                                          <p:attrName>style.visibility</p:attrName>
                                        </p:attrNameLst>
                                      </p:cBhvr>
                                      <p:to>
                                        <p:strVal val="visible"/>
                                      </p:to>
                                    </p:set>
                                    <p:animEffect transition="in" filter="fade">
                                      <p:cBhvr>
                                        <p:cTn id="10"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7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D859DCB-100C-5949-8A38-0DCE352661BD}"/>
              </a:ext>
            </a:extLst>
          </p:cNvPr>
          <p:cNvPicPr>
            <a:picLocks noChangeAspect="1"/>
          </p:cNvPicPr>
          <p:nvPr/>
        </p:nvPicPr>
        <p:blipFill>
          <a:blip r:embed="rId2"/>
          <a:stretch>
            <a:fillRect/>
          </a:stretch>
        </p:blipFill>
        <p:spPr>
          <a:xfrm>
            <a:off x="7968914" y="1098557"/>
            <a:ext cx="3655242" cy="5293305"/>
          </a:xfrm>
          <a:prstGeom prst="rect">
            <a:avLst/>
          </a:prstGeom>
          <a:ln>
            <a:noFill/>
          </a:ln>
        </p:spPr>
      </p:pic>
      <p:pic>
        <p:nvPicPr>
          <p:cNvPr id="8" name="Picture 7">
            <a:extLst>
              <a:ext uri="{FF2B5EF4-FFF2-40B4-BE49-F238E27FC236}">
                <a16:creationId xmlns:a16="http://schemas.microsoft.com/office/drawing/2014/main" id="{4FE01CC0-8ED0-4547-82B7-2D840B75EC29}"/>
              </a:ext>
            </a:extLst>
          </p:cNvPr>
          <p:cNvPicPr>
            <a:picLocks noChangeAspect="1"/>
          </p:cNvPicPr>
          <p:nvPr/>
        </p:nvPicPr>
        <p:blipFill>
          <a:blip r:embed="rId3"/>
          <a:stretch>
            <a:fillRect/>
          </a:stretch>
        </p:blipFill>
        <p:spPr>
          <a:xfrm>
            <a:off x="4600343" y="1660276"/>
            <a:ext cx="4074414" cy="5196684"/>
          </a:xfrm>
          <a:prstGeom prst="rect">
            <a:avLst/>
          </a:prstGeom>
          <a:ln>
            <a:noFill/>
          </a:ln>
        </p:spPr>
      </p:pic>
      <p:sp>
        <p:nvSpPr>
          <p:cNvPr id="9" name="Title 1">
            <a:extLst>
              <a:ext uri="{FF2B5EF4-FFF2-40B4-BE49-F238E27FC236}">
                <a16:creationId xmlns:a16="http://schemas.microsoft.com/office/drawing/2014/main" id="{FD3EB8B7-2DE2-1B47-BB84-A9052C8950B8}"/>
              </a:ext>
            </a:extLst>
          </p:cNvPr>
          <p:cNvSpPr txBox="1">
            <a:spLocks/>
          </p:cNvSpPr>
          <p:nvPr/>
        </p:nvSpPr>
        <p:spPr>
          <a:xfrm>
            <a:off x="323377" y="212802"/>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Understand the business vision driving cloud adoption</a:t>
            </a:r>
          </a:p>
          <a:p>
            <a:pPr defTabSz="914411">
              <a:defRPr/>
            </a:pPr>
            <a:r>
              <a:rPr lang="en-US" sz="1632" dirty="0">
                <a:solidFill>
                  <a:schemeClr val="bg2">
                    <a:lumMod val="10000"/>
                  </a:schemeClr>
                </a:solidFill>
                <a:latin typeface="Segoe" panose="020B0502040504020203" pitchFamily="34" charset="0"/>
                <a:cs typeface="Segoe UI Light" panose="020B0502040204020203" pitchFamily="34" charset="0"/>
              </a:rPr>
              <a:t>Cloud Governance Benchmark tool</a:t>
            </a:r>
          </a:p>
        </p:txBody>
      </p:sp>
    </p:spTree>
    <p:extLst>
      <p:ext uri="{BB962C8B-B14F-4D97-AF65-F5344CB8AC3E}">
        <p14:creationId xmlns:p14="http://schemas.microsoft.com/office/powerpoint/2010/main" val="26936041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9BD854D-DCDB-FA47-8B82-A6F4AD96B24C}"/>
              </a:ext>
            </a:extLst>
          </p:cNvPr>
          <p:cNvSpPr/>
          <p:nvPr/>
        </p:nvSpPr>
        <p:spPr>
          <a:xfrm>
            <a:off x="0"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FB80230-DA27-3945-9A0C-1FCADBDACCE9}"/>
              </a:ext>
            </a:extLst>
          </p:cNvPr>
          <p:cNvSpPr/>
          <p:nvPr/>
        </p:nvSpPr>
        <p:spPr>
          <a:xfrm>
            <a:off x="1794933" y="3242733"/>
            <a:ext cx="9465734" cy="1303867"/>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Line 9">
            <a:extLst>
              <a:ext uri="{FF2B5EF4-FFF2-40B4-BE49-F238E27FC236}">
                <a16:creationId xmlns:a16="http://schemas.microsoft.com/office/drawing/2014/main" id="{476512BB-5526-274E-A824-D5213A257BF6}"/>
              </a:ext>
            </a:extLst>
          </p:cNvPr>
          <p:cNvSpPr>
            <a:spLocks noChangeShapeType="1"/>
          </p:cNvSpPr>
          <p:nvPr/>
        </p:nvSpPr>
        <p:spPr bwMode="white">
          <a:xfrm>
            <a:off x="5885751" y="700883"/>
            <a:ext cx="0" cy="5830821"/>
          </a:xfrm>
          <a:prstGeom prst="line">
            <a:avLst/>
          </a:prstGeom>
          <a:noFill/>
          <a:ln w="9525">
            <a:noFill/>
            <a:round/>
            <a:headEnd type="none" w="sm" len="sm"/>
            <a:tailEnd type="none" w="sm" len="sm"/>
          </a:ln>
        </p:spPr>
        <p:txBody>
          <a:bodyPr lIns="132829" tIns="66406" rIns="132829" bIns="66406" anchor="ctr">
            <a:spAutoFit/>
          </a:bodyPr>
          <a:lstStyle/>
          <a:p>
            <a:pPr defTabSz="1318868">
              <a:defRPr/>
            </a:pPr>
            <a:endParaRPr lang="en-US" sz="1700">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15" name="Rectangle 13">
            <a:extLst>
              <a:ext uri="{FF2B5EF4-FFF2-40B4-BE49-F238E27FC236}">
                <a16:creationId xmlns:a16="http://schemas.microsoft.com/office/drawing/2014/main" id="{F8D7ABF8-1E9E-EE4A-8F3E-A39D9C59761B}"/>
              </a:ext>
            </a:extLst>
          </p:cNvPr>
          <p:cNvSpPr>
            <a:spLocks noChangeArrowheads="1"/>
          </p:cNvSpPr>
          <p:nvPr/>
        </p:nvSpPr>
        <p:spPr bwMode="white">
          <a:xfrm>
            <a:off x="1816878" y="1835439"/>
            <a:ext cx="9037383" cy="332364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109393" tIns="54696" rIns="109393" bIns="54696" anchor="ctr">
            <a:spAutoFit/>
          </a:bodyPr>
          <a:lstStyle/>
          <a:p>
            <a:pPr algn="ctr" defTabSz="1318706" eaLnBrk="0" hangingPunct="0">
              <a:lnSpc>
                <a:spcPct val="90000"/>
              </a:lnSpc>
              <a:spcBef>
                <a:spcPct val="30000"/>
              </a:spcBef>
              <a:buClr>
                <a:srgbClr val="FFFF99"/>
              </a:buClr>
              <a:buSzPct val="75000"/>
            </a:pPr>
            <a:r>
              <a:rPr lang="en-US" altLang="ja-JP" sz="2400" b="1">
                <a:solidFill>
                  <a:srgbClr val="FFFFFF"/>
                </a:solidFill>
                <a:latin typeface="Segoe Semibold" panose="020B0502040504020203" pitchFamily="34" charset="0"/>
              </a:rPr>
              <a:t>General Information</a:t>
            </a:r>
          </a:p>
          <a:p>
            <a:pPr algn="ctr" defTabSz="1318706" eaLnBrk="0" hangingPunct="0">
              <a:lnSpc>
                <a:spcPct val="90000"/>
              </a:lnSpc>
              <a:spcBef>
                <a:spcPct val="30000"/>
              </a:spcBef>
              <a:buClr>
                <a:srgbClr val="FFFF99"/>
              </a:buClr>
              <a:buSzPct val="75000"/>
            </a:pPr>
            <a:r>
              <a:rPr lang="en-US" altLang="ja-JP" sz="2400">
                <a:solidFill>
                  <a:srgbClr val="FFFFFF"/>
                </a:solidFill>
                <a:latin typeface="Segoe" panose="020B0502040504020203" pitchFamily="34" charset="0"/>
              </a:rPr>
              <a:t>This presentation contains several aspects – regarding governance theory and the application of governance within Azure</a:t>
            </a:r>
          </a:p>
          <a:p>
            <a:pPr algn="ctr" defTabSz="1318706" eaLnBrk="0" hangingPunct="0">
              <a:lnSpc>
                <a:spcPct val="90000"/>
              </a:lnSpc>
              <a:spcBef>
                <a:spcPct val="30000"/>
              </a:spcBef>
              <a:buClr>
                <a:srgbClr val="FFFF99"/>
              </a:buClr>
              <a:buSzPct val="75000"/>
            </a:pPr>
            <a:endParaRPr lang="en-US" altLang="ja-JP" sz="2400">
              <a:solidFill>
                <a:srgbClr val="FFFFFF"/>
              </a:solidFill>
              <a:latin typeface="Segoe" panose="020B0502040504020203" pitchFamily="34" charset="0"/>
            </a:endParaRPr>
          </a:p>
          <a:p>
            <a:pPr marL="466298" indent="-466298" algn="ctr" defTabSz="1318706" eaLnBrk="0" hangingPunct="0">
              <a:lnSpc>
                <a:spcPct val="90000"/>
              </a:lnSpc>
              <a:spcBef>
                <a:spcPct val="30000"/>
              </a:spcBef>
              <a:buClr>
                <a:srgbClr val="FFFF99"/>
              </a:buClr>
              <a:buSzPct val="75000"/>
              <a:buFont typeface="Symbol" panose="05050102010706020507" pitchFamily="18" charset="2"/>
              <a:buChar char="Þ"/>
            </a:pPr>
            <a:r>
              <a:rPr lang="en-US" altLang="ja-JP" sz="2400" b="1">
                <a:solidFill>
                  <a:srgbClr val="FFFFFF"/>
                </a:solidFill>
                <a:latin typeface="Segoe" panose="020B0502040504020203" pitchFamily="34" charset="0"/>
              </a:rPr>
              <a:t>Please tailor it to your customer needs and incorporate your related offerings </a:t>
            </a:r>
          </a:p>
          <a:p>
            <a:pPr algn="ctr" defTabSz="1318706" eaLnBrk="0" hangingPunct="0">
              <a:lnSpc>
                <a:spcPct val="90000"/>
              </a:lnSpc>
              <a:spcBef>
                <a:spcPct val="30000"/>
              </a:spcBef>
              <a:buClr>
                <a:srgbClr val="FFFF99"/>
              </a:buClr>
              <a:buSzPct val="75000"/>
            </a:pPr>
            <a:endParaRPr lang="en-US" altLang="ja-JP" sz="2400" b="1">
              <a:solidFill>
                <a:srgbClr val="FFFFFF"/>
              </a:solidFill>
              <a:highlight>
                <a:srgbClr val="FFC000"/>
              </a:highlight>
              <a:latin typeface="Segoe" panose="020B0502040504020203" pitchFamily="34" charset="0"/>
              <a:ea typeface="MS PGothic" charset="0"/>
            </a:endParaRPr>
          </a:p>
          <a:p>
            <a:pPr algn="ctr" defTabSz="1318706" eaLnBrk="0" hangingPunct="0">
              <a:lnSpc>
                <a:spcPct val="90000"/>
              </a:lnSpc>
              <a:spcBef>
                <a:spcPct val="30000"/>
              </a:spcBef>
              <a:buClr>
                <a:srgbClr val="FFFF99"/>
              </a:buClr>
              <a:buSzPct val="75000"/>
            </a:pPr>
            <a:r>
              <a:rPr lang="en-US" altLang="ja-JP" sz="2400">
                <a:solidFill>
                  <a:srgbClr val="FFFFFF"/>
                </a:solidFill>
                <a:latin typeface="Segoe" panose="020B0502040504020203" pitchFamily="34" charset="0"/>
                <a:ea typeface="MS PGothic" charset="0"/>
              </a:rPr>
              <a:t>(technical discussions, cloud adoption, cloud governance)</a:t>
            </a:r>
          </a:p>
        </p:txBody>
      </p:sp>
      <p:sp>
        <p:nvSpPr>
          <p:cNvPr id="16" name="Rectangle 13">
            <a:extLst>
              <a:ext uri="{FF2B5EF4-FFF2-40B4-BE49-F238E27FC236}">
                <a16:creationId xmlns:a16="http://schemas.microsoft.com/office/drawing/2014/main" id="{DD635EB9-D908-AF4B-83D6-3019D61487AE}"/>
              </a:ext>
            </a:extLst>
          </p:cNvPr>
          <p:cNvSpPr>
            <a:spLocks noChangeArrowheads="1"/>
          </p:cNvSpPr>
          <p:nvPr/>
        </p:nvSpPr>
        <p:spPr bwMode="white">
          <a:xfrm>
            <a:off x="190330" y="188363"/>
            <a:ext cx="2710525" cy="3597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09393" tIns="54696" rIns="109393" bIns="54696" anchor="ctr">
            <a:spAutoFit/>
          </a:bodyPr>
          <a:lstStyle/>
          <a:p>
            <a:pPr defTabSz="1318706" eaLnBrk="0" hangingPunct="0">
              <a:lnSpc>
                <a:spcPct val="90000"/>
              </a:lnSpc>
              <a:spcBef>
                <a:spcPct val="30000"/>
              </a:spcBef>
              <a:buClr>
                <a:srgbClr val="FFFF99"/>
              </a:buClr>
              <a:buSzPct val="75000"/>
            </a:pPr>
            <a:r>
              <a:rPr lang="en-US" altLang="ja-JP">
                <a:solidFill>
                  <a:srgbClr val="FFFFFF"/>
                </a:solidFill>
                <a:latin typeface="Segoe" panose="020B0502040504020203" pitchFamily="34" charset="0"/>
              </a:rPr>
              <a:t>DO NOT SHOW</a:t>
            </a:r>
            <a:endParaRPr lang="en-US" altLang="ja-JP">
              <a:solidFill>
                <a:srgbClr val="FFFFFF"/>
              </a:solidFill>
              <a:latin typeface="Segoe" panose="020B0502040504020203" pitchFamily="34" charset="0"/>
              <a:ea typeface="MS PGothic" charset="0"/>
            </a:endParaRPr>
          </a:p>
        </p:txBody>
      </p:sp>
      <p:sp>
        <p:nvSpPr>
          <p:cNvPr id="17" name="Rectangle 16">
            <a:extLst>
              <a:ext uri="{FF2B5EF4-FFF2-40B4-BE49-F238E27FC236}">
                <a16:creationId xmlns:a16="http://schemas.microsoft.com/office/drawing/2014/main" id="{849BCC94-ABE2-6147-8829-9D44706EE69D}"/>
              </a:ext>
            </a:extLst>
          </p:cNvPr>
          <p:cNvSpPr/>
          <p:nvPr/>
        </p:nvSpPr>
        <p:spPr>
          <a:xfrm>
            <a:off x="1794933" y="3242732"/>
            <a:ext cx="787396" cy="1303867"/>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808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83F267-E0EC-A040-8965-AF35C9CE5CEA}"/>
              </a:ext>
            </a:extLst>
          </p:cNvPr>
          <p:cNvPicPr>
            <a:picLocks noChangeAspect="1"/>
          </p:cNvPicPr>
          <p:nvPr/>
        </p:nvPicPr>
        <p:blipFill>
          <a:blip r:embed="rId2"/>
          <a:stretch>
            <a:fillRect/>
          </a:stretch>
        </p:blipFill>
        <p:spPr>
          <a:xfrm>
            <a:off x="3646648" y="1776115"/>
            <a:ext cx="4125752" cy="4737984"/>
          </a:xfrm>
          <a:prstGeom prst="rect">
            <a:avLst/>
          </a:prstGeom>
          <a:ln>
            <a:noFill/>
          </a:ln>
        </p:spPr>
      </p:pic>
      <p:sp>
        <p:nvSpPr>
          <p:cNvPr id="8" name="Callout: Bent Line 5">
            <a:extLst>
              <a:ext uri="{FF2B5EF4-FFF2-40B4-BE49-F238E27FC236}">
                <a16:creationId xmlns:a16="http://schemas.microsoft.com/office/drawing/2014/main" id="{EF8B0BC4-1761-1A41-AB12-8AE6B08ECB4C}"/>
              </a:ext>
            </a:extLst>
          </p:cNvPr>
          <p:cNvSpPr/>
          <p:nvPr/>
        </p:nvSpPr>
        <p:spPr bwMode="auto">
          <a:xfrm>
            <a:off x="9251699" y="3646361"/>
            <a:ext cx="2376055" cy="997492"/>
          </a:xfrm>
          <a:prstGeom prst="borderCallout2">
            <a:avLst>
              <a:gd name="adj1" fmla="val 18750"/>
              <a:gd name="adj2" fmla="val -8333"/>
              <a:gd name="adj3" fmla="val 18750"/>
              <a:gd name="adj4" fmla="val -16667"/>
              <a:gd name="adj5" fmla="val 96827"/>
              <a:gd name="adj6" fmla="val -12308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400" dirty="0">
                <a:solidFill>
                  <a:schemeClr val="tx1"/>
                </a:solidFill>
                <a:ea typeface="Segoe UI" pitchFamily="34" charset="0"/>
                <a:cs typeface="Segoe UI" pitchFamily="34" charset="0"/>
              </a:rPr>
              <a:t>Security management appears to be an important area of focus for this customer.</a:t>
            </a:r>
          </a:p>
        </p:txBody>
      </p:sp>
      <p:sp>
        <p:nvSpPr>
          <p:cNvPr id="9" name="Title 1">
            <a:extLst>
              <a:ext uri="{FF2B5EF4-FFF2-40B4-BE49-F238E27FC236}">
                <a16:creationId xmlns:a16="http://schemas.microsoft.com/office/drawing/2014/main" id="{CC0BF7F7-5C44-D147-BF51-49BB5165C75D}"/>
              </a:ext>
            </a:extLst>
          </p:cNvPr>
          <p:cNvSpPr txBox="1">
            <a:spLocks/>
          </p:cNvSpPr>
          <p:nvPr/>
        </p:nvSpPr>
        <p:spPr>
          <a:xfrm>
            <a:off x="323377" y="221269"/>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Evaluating current state</a:t>
            </a:r>
          </a:p>
          <a:p>
            <a:pPr defTabSz="914411">
              <a:defRPr/>
            </a:pPr>
            <a:r>
              <a:rPr lang="en-US" sz="1632" dirty="0">
                <a:solidFill>
                  <a:schemeClr val="bg2">
                    <a:lumMod val="10000"/>
                  </a:schemeClr>
                </a:solidFill>
                <a:latin typeface="Segoe" panose="020B0502040504020203" pitchFamily="34" charset="0"/>
                <a:cs typeface="Segoe UI Light" panose="020B0502040204020203" pitchFamily="34" charset="0"/>
              </a:rPr>
              <a:t>Cloud Governance Benchmark tool</a:t>
            </a:r>
          </a:p>
        </p:txBody>
      </p:sp>
    </p:spTree>
    <p:extLst>
      <p:ext uri="{BB962C8B-B14F-4D97-AF65-F5344CB8AC3E}">
        <p14:creationId xmlns:p14="http://schemas.microsoft.com/office/powerpoint/2010/main" val="176905087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11703BC7-2673-934B-8EA8-7BA6EDD4DDCF}"/>
              </a:ext>
            </a:extLst>
          </p:cNvPr>
          <p:cNvGrpSpPr/>
          <p:nvPr/>
        </p:nvGrpSpPr>
        <p:grpSpPr>
          <a:xfrm>
            <a:off x="531546" y="1830993"/>
            <a:ext cx="5317634" cy="1850507"/>
            <a:chOff x="-5986896" y="1381461"/>
            <a:chExt cx="5317634" cy="1850507"/>
          </a:xfrm>
        </p:grpSpPr>
        <p:sp>
          <p:nvSpPr>
            <p:cNvPr id="52" name="Rectangle 51">
              <a:extLst>
                <a:ext uri="{FF2B5EF4-FFF2-40B4-BE49-F238E27FC236}">
                  <a16:creationId xmlns:a16="http://schemas.microsoft.com/office/drawing/2014/main" id="{0AD08FA7-349F-A14B-8C20-3523506BA6A7}"/>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2BF4AB68-5ED3-5A43-99CC-69238C2FB25F}"/>
                </a:ext>
              </a:extLst>
            </p:cNvPr>
            <p:cNvSpPr txBox="1">
              <a:spLocks/>
            </p:cNvSpPr>
            <p:nvPr/>
          </p:nvSpPr>
          <p:spPr>
            <a:xfrm>
              <a:off x="-5986896" y="1381461"/>
              <a:ext cx="5317634" cy="1754326"/>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panose="020B0502040504020203" pitchFamily="34" charset="0"/>
                </a:rPr>
                <a:t>If a customer has a big gap around security baselines, who do you want to engage?</a:t>
              </a:r>
            </a:p>
            <a:p>
              <a:pPr marL="1881143" lvl="1" indent="-227013"/>
              <a:r>
                <a:rPr lang="en-US" sz="2000" dirty="0">
                  <a:latin typeface="Segoe" panose="020B0502040504020203" pitchFamily="34" charset="0"/>
                </a:rPr>
                <a:t>IT or Cyber Security</a:t>
              </a:r>
            </a:p>
            <a:p>
              <a:pPr marL="1881143" lvl="1" indent="-227013"/>
              <a:r>
                <a:rPr lang="en-US" sz="2000" dirty="0">
                  <a:latin typeface="Segoe" panose="020B0502040504020203" pitchFamily="34" charset="0"/>
                </a:rPr>
                <a:t>IT or Cloud Operations</a:t>
              </a:r>
            </a:p>
            <a:p>
              <a:pPr marL="1881143" lvl="1" indent="-227013"/>
              <a:r>
                <a:rPr lang="en-US" sz="2000" dirty="0">
                  <a:latin typeface="Segoe" panose="020B0502040504020203" pitchFamily="34" charset="0"/>
                </a:rPr>
                <a:t>Finance</a:t>
              </a:r>
            </a:p>
          </p:txBody>
        </p:sp>
      </p:grpSp>
      <p:sp>
        <p:nvSpPr>
          <p:cNvPr id="54" name="Rectangle: Rounded Corners 23">
            <a:extLst>
              <a:ext uri="{FF2B5EF4-FFF2-40B4-BE49-F238E27FC236}">
                <a16:creationId xmlns:a16="http://schemas.microsoft.com/office/drawing/2014/main" id="{F55C6A9B-8074-6845-BBCE-68AD1F3BC036}"/>
              </a:ext>
            </a:extLst>
          </p:cNvPr>
          <p:cNvSpPr/>
          <p:nvPr/>
        </p:nvSpPr>
        <p:spPr bwMode="auto">
          <a:xfrm>
            <a:off x="2213739" y="2501004"/>
            <a:ext cx="2722328" cy="345149"/>
          </a:xfrm>
          <a:prstGeom prst="round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X</a:t>
            </a:r>
          </a:p>
        </p:txBody>
      </p:sp>
      <p:grpSp>
        <p:nvGrpSpPr>
          <p:cNvPr id="55" name="Group 54">
            <a:extLst>
              <a:ext uri="{FF2B5EF4-FFF2-40B4-BE49-F238E27FC236}">
                <a16:creationId xmlns:a16="http://schemas.microsoft.com/office/drawing/2014/main" id="{687CD683-FC86-6D45-9796-C1AD1F5F574F}"/>
              </a:ext>
            </a:extLst>
          </p:cNvPr>
          <p:cNvGrpSpPr/>
          <p:nvPr/>
        </p:nvGrpSpPr>
        <p:grpSpPr>
          <a:xfrm>
            <a:off x="6425646" y="1830993"/>
            <a:ext cx="5317634" cy="1850507"/>
            <a:chOff x="-5986896" y="1381461"/>
            <a:chExt cx="5317634" cy="1850507"/>
          </a:xfrm>
        </p:grpSpPr>
        <p:sp>
          <p:nvSpPr>
            <p:cNvPr id="56" name="Rectangle 55">
              <a:extLst>
                <a:ext uri="{FF2B5EF4-FFF2-40B4-BE49-F238E27FC236}">
                  <a16:creationId xmlns:a16="http://schemas.microsoft.com/office/drawing/2014/main" id="{3E91A460-F088-0E45-AE1E-798C460C614A}"/>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7" name="Text Placeholder 2">
              <a:extLst>
                <a:ext uri="{FF2B5EF4-FFF2-40B4-BE49-F238E27FC236}">
                  <a16:creationId xmlns:a16="http://schemas.microsoft.com/office/drawing/2014/main" id="{7C23E757-DE3F-7549-85E1-6B88F1420C05}"/>
                </a:ext>
              </a:extLst>
            </p:cNvPr>
            <p:cNvSpPr txBox="1">
              <a:spLocks/>
            </p:cNvSpPr>
            <p:nvPr/>
          </p:nvSpPr>
          <p:spPr>
            <a:xfrm>
              <a:off x="-5986896" y="1381461"/>
              <a:ext cx="5317634" cy="1754326"/>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panose="020B0502040504020203" pitchFamily="34" charset="0"/>
                </a:rPr>
                <a:t>If a customer has a big gap around cost management, who do you want to engage?</a:t>
              </a:r>
            </a:p>
            <a:p>
              <a:pPr marL="1881143" lvl="1" indent="-227013"/>
              <a:r>
                <a:rPr lang="en-US" sz="2000" dirty="0">
                  <a:latin typeface="Segoe" panose="020B0502040504020203" pitchFamily="34" charset="0"/>
                </a:rPr>
                <a:t>IT or Cyber Security</a:t>
              </a:r>
            </a:p>
            <a:p>
              <a:pPr marL="1881143" lvl="1" indent="-227013"/>
              <a:r>
                <a:rPr lang="en-US" sz="2000" dirty="0">
                  <a:latin typeface="Segoe" panose="020B0502040504020203" pitchFamily="34" charset="0"/>
                </a:rPr>
                <a:t>IT or Cloud Operations</a:t>
              </a:r>
            </a:p>
            <a:p>
              <a:pPr marL="1881143" lvl="1" indent="-227013"/>
              <a:r>
                <a:rPr lang="en-US" sz="2000" dirty="0">
                  <a:latin typeface="Segoe" panose="020B0502040504020203" pitchFamily="34" charset="0"/>
                </a:rPr>
                <a:t>Finance</a:t>
              </a:r>
            </a:p>
          </p:txBody>
        </p:sp>
      </p:grpSp>
      <p:sp>
        <p:nvSpPr>
          <p:cNvPr id="58" name="Rectangle: Rounded Corners 32">
            <a:extLst>
              <a:ext uri="{FF2B5EF4-FFF2-40B4-BE49-F238E27FC236}">
                <a16:creationId xmlns:a16="http://schemas.microsoft.com/office/drawing/2014/main" id="{10068D89-8AE3-D744-BF5C-155A34B5DC6E}"/>
              </a:ext>
            </a:extLst>
          </p:cNvPr>
          <p:cNvSpPr/>
          <p:nvPr/>
        </p:nvSpPr>
        <p:spPr bwMode="auto">
          <a:xfrm>
            <a:off x="8107838" y="2846153"/>
            <a:ext cx="2958095" cy="664360"/>
          </a:xfrm>
          <a:prstGeom prst="round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9" name="Group 58">
            <a:extLst>
              <a:ext uri="{FF2B5EF4-FFF2-40B4-BE49-F238E27FC236}">
                <a16:creationId xmlns:a16="http://schemas.microsoft.com/office/drawing/2014/main" id="{DD059C13-C8AC-8247-B63A-3DADECDE13BA}"/>
              </a:ext>
            </a:extLst>
          </p:cNvPr>
          <p:cNvGrpSpPr/>
          <p:nvPr/>
        </p:nvGrpSpPr>
        <p:grpSpPr>
          <a:xfrm>
            <a:off x="531546" y="4315776"/>
            <a:ext cx="5317634" cy="1850506"/>
            <a:chOff x="-5986896" y="1381461"/>
            <a:chExt cx="5317634" cy="1850507"/>
          </a:xfrm>
        </p:grpSpPr>
        <p:sp>
          <p:nvSpPr>
            <p:cNvPr id="60" name="Rectangle 59">
              <a:extLst>
                <a:ext uri="{FF2B5EF4-FFF2-40B4-BE49-F238E27FC236}">
                  <a16:creationId xmlns:a16="http://schemas.microsoft.com/office/drawing/2014/main" id="{ACBA9880-1A5E-7E4B-AB38-C1364B42F13D}"/>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1" name="Text Placeholder 2">
              <a:extLst>
                <a:ext uri="{FF2B5EF4-FFF2-40B4-BE49-F238E27FC236}">
                  <a16:creationId xmlns:a16="http://schemas.microsoft.com/office/drawing/2014/main" id="{19924623-D55D-D34D-BD0C-B832F66542CE}"/>
                </a:ext>
              </a:extLst>
            </p:cNvPr>
            <p:cNvSpPr txBox="1">
              <a:spLocks/>
            </p:cNvSpPr>
            <p:nvPr/>
          </p:nvSpPr>
          <p:spPr>
            <a:xfrm>
              <a:off x="-5986896" y="1381461"/>
              <a:ext cx="5317634" cy="1754327"/>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panose="020B0502040504020203" pitchFamily="34" charset="0"/>
                </a:rPr>
                <a:t>If a customer has a big gap around resource consistency, who do you want to engage?</a:t>
              </a:r>
            </a:p>
            <a:p>
              <a:pPr marL="1881143" lvl="1" indent="-227013"/>
              <a:r>
                <a:rPr lang="en-US" sz="2000" dirty="0">
                  <a:latin typeface="Segoe" panose="020B0502040504020203" pitchFamily="34" charset="0"/>
                </a:rPr>
                <a:t>IT or Cyber Security</a:t>
              </a:r>
            </a:p>
            <a:p>
              <a:pPr marL="1881143" lvl="1" indent="-227013"/>
              <a:r>
                <a:rPr lang="en-US" sz="2000" dirty="0">
                  <a:latin typeface="Segoe" panose="020B0502040504020203" pitchFamily="34" charset="0"/>
                </a:rPr>
                <a:t>IT or Cloud Operations</a:t>
              </a:r>
            </a:p>
            <a:p>
              <a:pPr marL="1881143" lvl="1" indent="-227013"/>
              <a:r>
                <a:rPr lang="en-US" sz="2000" dirty="0">
                  <a:latin typeface="Segoe" panose="020B0502040504020203" pitchFamily="34" charset="0"/>
                </a:rPr>
                <a:t>Finance</a:t>
              </a:r>
            </a:p>
          </p:txBody>
        </p:sp>
      </p:grpSp>
      <p:sp>
        <p:nvSpPr>
          <p:cNvPr id="62" name="Rectangle: Rounded Corners 44">
            <a:extLst>
              <a:ext uri="{FF2B5EF4-FFF2-40B4-BE49-F238E27FC236}">
                <a16:creationId xmlns:a16="http://schemas.microsoft.com/office/drawing/2014/main" id="{1BC38EDB-49CD-0545-9E80-5941405A02B0}"/>
              </a:ext>
            </a:extLst>
          </p:cNvPr>
          <p:cNvSpPr/>
          <p:nvPr/>
        </p:nvSpPr>
        <p:spPr bwMode="auto">
          <a:xfrm>
            <a:off x="2213739" y="5325626"/>
            <a:ext cx="3001728" cy="313110"/>
          </a:xfrm>
          <a:prstGeom prst="round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63" name="Group 62">
            <a:extLst>
              <a:ext uri="{FF2B5EF4-FFF2-40B4-BE49-F238E27FC236}">
                <a16:creationId xmlns:a16="http://schemas.microsoft.com/office/drawing/2014/main" id="{248B2AFB-4BC5-AE4C-9660-13742A2CF372}"/>
              </a:ext>
            </a:extLst>
          </p:cNvPr>
          <p:cNvGrpSpPr/>
          <p:nvPr/>
        </p:nvGrpSpPr>
        <p:grpSpPr>
          <a:xfrm>
            <a:off x="6425646" y="4315775"/>
            <a:ext cx="5317634" cy="2091685"/>
            <a:chOff x="-5986896" y="1381461"/>
            <a:chExt cx="5317634" cy="1850507"/>
          </a:xfrm>
        </p:grpSpPr>
        <p:sp>
          <p:nvSpPr>
            <p:cNvPr id="64" name="Rectangle 63">
              <a:extLst>
                <a:ext uri="{FF2B5EF4-FFF2-40B4-BE49-F238E27FC236}">
                  <a16:creationId xmlns:a16="http://schemas.microsoft.com/office/drawing/2014/main" id="{B6EA4F25-CAE7-064A-B04B-7E4FF1C7076E}"/>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5" name="Text Placeholder 2">
              <a:extLst>
                <a:ext uri="{FF2B5EF4-FFF2-40B4-BE49-F238E27FC236}">
                  <a16:creationId xmlns:a16="http://schemas.microsoft.com/office/drawing/2014/main" id="{6E8732E6-CF7A-A34E-B555-97A3C8BF741A}"/>
                </a:ext>
              </a:extLst>
            </p:cNvPr>
            <p:cNvSpPr txBox="1">
              <a:spLocks/>
            </p:cNvSpPr>
            <p:nvPr/>
          </p:nvSpPr>
          <p:spPr>
            <a:xfrm>
              <a:off x="-5986896" y="1381461"/>
              <a:ext cx="5317634" cy="1797107"/>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panose="020B0502040504020203" pitchFamily="34" charset="0"/>
                </a:rPr>
                <a:t>Your customer is on O365 &amp; is new to Azure, what’s the fastest way to mature the identity baseline?</a:t>
              </a:r>
            </a:p>
            <a:p>
              <a:pPr marL="914400" lvl="1" indent="-227013"/>
              <a:r>
                <a:rPr lang="en-US" sz="2000" dirty="0">
                  <a:latin typeface="Segoe" panose="020B0502040504020203" pitchFamily="34" charset="0"/>
                </a:rPr>
                <a:t>AD running on a VM in Azure</a:t>
              </a:r>
            </a:p>
            <a:p>
              <a:pPr marL="914400" lvl="1" indent="-227013"/>
              <a:r>
                <a:rPr lang="en-US" sz="2000" dirty="0">
                  <a:latin typeface="Segoe" panose="020B0502040504020203" pitchFamily="34" charset="0"/>
                </a:rPr>
                <a:t>AD Sync to new Azure AD Tenant</a:t>
              </a:r>
            </a:p>
            <a:p>
              <a:pPr marL="914400" lvl="1" indent="-227013"/>
              <a:r>
                <a:rPr lang="en-US" sz="2000" dirty="0">
                  <a:latin typeface="Segoe" panose="020B0502040504020203" pitchFamily="34" charset="0"/>
                </a:rPr>
                <a:t>Existing Azure AD Tenant</a:t>
              </a:r>
            </a:p>
          </p:txBody>
        </p:sp>
      </p:grpSp>
      <p:sp>
        <p:nvSpPr>
          <p:cNvPr id="66" name="Rectangle: Rounded Corners 48">
            <a:extLst>
              <a:ext uri="{FF2B5EF4-FFF2-40B4-BE49-F238E27FC236}">
                <a16:creationId xmlns:a16="http://schemas.microsoft.com/office/drawing/2014/main" id="{87AA29A0-B22A-B846-81C3-2D35D276256F}"/>
              </a:ext>
            </a:extLst>
          </p:cNvPr>
          <p:cNvSpPr/>
          <p:nvPr/>
        </p:nvSpPr>
        <p:spPr bwMode="auto">
          <a:xfrm>
            <a:off x="7224766" y="5928527"/>
            <a:ext cx="3155367" cy="379507"/>
          </a:xfrm>
          <a:prstGeom prst="round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7" name="Title 1">
            <a:extLst>
              <a:ext uri="{FF2B5EF4-FFF2-40B4-BE49-F238E27FC236}">
                <a16:creationId xmlns:a16="http://schemas.microsoft.com/office/drawing/2014/main" id="{BB1D2CE0-D019-1E46-9906-E258A28627AD}"/>
              </a:ext>
            </a:extLst>
          </p:cNvPr>
          <p:cNvSpPr txBox="1">
            <a:spLocks/>
          </p:cNvSpPr>
          <p:nvPr/>
        </p:nvSpPr>
        <p:spPr>
          <a:xfrm>
            <a:off x="274605" y="491067"/>
            <a:ext cx="11888047" cy="721784"/>
          </a:xfrm>
          <a:prstGeom prst="rect">
            <a:avLst/>
          </a:prstGeom>
        </p:spPr>
        <p:txBody>
          <a:bodyPr vert="horz" wrap="square" lIns="146304" tIns="91440" rIns="146304" bIns="91440"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00" b="1" dirty="0">
                <a:solidFill>
                  <a:schemeClr val="bg2">
                    <a:lumMod val="10000"/>
                  </a:schemeClr>
                </a:solidFill>
                <a:latin typeface="Segoe Semibold" panose="020B0502040504020203" pitchFamily="34" charset="0"/>
              </a:rPr>
              <a:t>Pop Quiz</a:t>
            </a:r>
          </a:p>
        </p:txBody>
      </p:sp>
    </p:spTree>
    <p:extLst>
      <p:ext uri="{BB962C8B-B14F-4D97-AF65-F5344CB8AC3E}">
        <p14:creationId xmlns:p14="http://schemas.microsoft.com/office/powerpoint/2010/main" val="2637786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500"/>
                                        <p:tgtEl>
                                          <p:spTgt spid="5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fade">
                                      <p:cBhvr>
                                        <p:cTn id="17" dur="500"/>
                                        <p:tgtEl>
                                          <p:spTgt spid="5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8"/>
                                        </p:tgtEl>
                                        <p:attrNameLst>
                                          <p:attrName>style.visibility</p:attrName>
                                        </p:attrNameLst>
                                      </p:cBhvr>
                                      <p:to>
                                        <p:strVal val="visible"/>
                                      </p:to>
                                    </p:set>
                                    <p:animEffect transition="in" filter="fade">
                                      <p:cBhvr>
                                        <p:cTn id="22" dur="500"/>
                                        <p:tgtEl>
                                          <p:spTgt spid="5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fade">
                                      <p:cBhvr>
                                        <p:cTn id="27" dur="500"/>
                                        <p:tgtEl>
                                          <p:spTgt spid="5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fade">
                                      <p:cBhvr>
                                        <p:cTn id="32" dur="500"/>
                                        <p:tgtEl>
                                          <p:spTgt spid="6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3"/>
                                        </p:tgtEl>
                                        <p:attrNameLst>
                                          <p:attrName>style.visibility</p:attrName>
                                        </p:attrNameLst>
                                      </p:cBhvr>
                                      <p:to>
                                        <p:strVal val="visible"/>
                                      </p:to>
                                    </p:set>
                                    <p:animEffect transition="in" filter="fade">
                                      <p:cBhvr>
                                        <p:cTn id="37" dur="500"/>
                                        <p:tgtEl>
                                          <p:spTgt spid="6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6"/>
                                        </p:tgtEl>
                                        <p:attrNameLst>
                                          <p:attrName>style.visibility</p:attrName>
                                        </p:attrNameLst>
                                      </p:cBhvr>
                                      <p:to>
                                        <p:strVal val="visible"/>
                                      </p:to>
                                    </p:set>
                                    <p:animEffect transition="in" filter="fade">
                                      <p:cBhvr>
                                        <p:cTn id="42"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8" grpId="0" animBg="1"/>
      <p:bldP spid="62" grpId="0" animBg="1"/>
      <p:bldP spid="6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45CC80A-937A-5447-A951-869DF0153949}"/>
              </a:ext>
            </a:extLst>
          </p:cNvPr>
          <p:cNvSpPr/>
          <p:nvPr/>
        </p:nvSpPr>
        <p:spPr>
          <a:xfrm>
            <a:off x="0"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FC9F56B4-5DC8-874D-AEC9-1410F7A085CD}"/>
              </a:ext>
            </a:extLst>
          </p:cNvPr>
          <p:cNvSpPr txBox="1">
            <a:spLocks/>
          </p:cNvSpPr>
          <p:nvPr/>
        </p:nvSpPr>
        <p:spPr>
          <a:xfrm>
            <a:off x="443843" y="2059171"/>
            <a:ext cx="6888290" cy="1754629"/>
          </a:xfrm>
          <a:prstGeom prst="rect">
            <a:avLst/>
          </a:prstGeom>
          <a:noFill/>
        </p:spPr>
        <p:txBody>
          <a:bodyPr vert="horz" wrap="square" lIns="0" tIns="0" rIns="0" bIns="0" rtlCol="0" anchor="t" anchorCtr="0">
            <a:normAutofit/>
          </a:bodyPr>
          <a:lstStyle>
            <a:lvl1pPr algn="l" defTabSz="932574" rtl="0" eaLnBrk="1" latinLnBrk="0" hangingPunct="1">
              <a:lnSpc>
                <a:spcPct val="90000"/>
              </a:lnSpc>
              <a:spcBef>
                <a:spcPct val="0"/>
              </a:spcBef>
              <a:buNone/>
              <a:defRPr lang="en-US" sz="4799" b="0" kern="1200" cap="none" spc="-50" baseline="0" dirty="0">
                <a:ln w="3175">
                  <a:noFill/>
                </a:ln>
                <a:solidFill>
                  <a:schemeClr val="tx1"/>
                </a:solidFill>
                <a:effectLst/>
                <a:latin typeface="+mj-lt"/>
                <a:ea typeface="+mn-ea"/>
                <a:cs typeface="Segoe UI" pitchFamily="34" charset="0"/>
              </a:defRPr>
            </a:lvl1pPr>
          </a:lstStyle>
          <a:p>
            <a:r>
              <a:rPr lang="en-US" sz="3600" b="1" dirty="0">
                <a:solidFill>
                  <a:srgbClr val="50E6FF"/>
                </a:solidFill>
                <a:latin typeface="Segoe Semibold" panose="020B0502040504020203" pitchFamily="34" charset="0"/>
                <a:cs typeface="Segoe UI Semibold" panose="020B0702040204020203" pitchFamily="34" charset="0"/>
              </a:rPr>
              <a:t>Discussion – Establishing a cloud governance MVP</a:t>
            </a:r>
          </a:p>
        </p:txBody>
      </p:sp>
    </p:spTree>
    <p:extLst>
      <p:ext uri="{BB962C8B-B14F-4D97-AF65-F5344CB8AC3E}">
        <p14:creationId xmlns:p14="http://schemas.microsoft.com/office/powerpoint/2010/main" val="418655703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860D291F-A403-7F40-BCE0-627A0B1A580C}"/>
              </a:ext>
            </a:extLst>
          </p:cNvPr>
          <p:cNvSpPr/>
          <p:nvPr/>
        </p:nvSpPr>
        <p:spPr bwMode="auto">
          <a:xfrm>
            <a:off x="2943140" y="2916158"/>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kern="0" dirty="0">
                <a:solidFill>
                  <a:schemeClr val="bg1"/>
                </a:solidFill>
                <a:latin typeface="Segoe" panose="020B0502040504020203" pitchFamily="34" charset="0"/>
                <a:cs typeface="Segoe UI" panose="020B0502040204020203" pitchFamily="34" charset="0"/>
              </a:rPr>
              <a:t>Assess current state and future state to </a:t>
            </a:r>
            <a:r>
              <a:rPr lang="en-US" sz="1428" b="1" i="1" kern="0" dirty="0">
                <a:solidFill>
                  <a:schemeClr val="bg1"/>
                </a:solidFill>
                <a:latin typeface="Segoe" panose="020B0502040504020203" pitchFamily="34" charset="0"/>
                <a:cs typeface="Segoe UI" panose="020B0502040204020203" pitchFamily="34" charset="0"/>
              </a:rPr>
              <a:t>establish a vision</a:t>
            </a:r>
            <a:r>
              <a:rPr lang="en-US" sz="1428" kern="0" dirty="0">
                <a:solidFill>
                  <a:schemeClr val="bg1"/>
                </a:solidFill>
                <a:latin typeface="Segoe" panose="020B0502040504020203" pitchFamily="34" charset="0"/>
                <a:cs typeface="Segoe UI" panose="020B0502040204020203" pitchFamily="34" charset="0"/>
              </a:rPr>
              <a:t> for applying the framework</a:t>
            </a:r>
          </a:p>
        </p:txBody>
      </p:sp>
      <p:sp>
        <p:nvSpPr>
          <p:cNvPr id="56" name="Title 1">
            <a:extLst>
              <a:ext uri="{FF2B5EF4-FFF2-40B4-BE49-F238E27FC236}">
                <a16:creationId xmlns:a16="http://schemas.microsoft.com/office/drawing/2014/main" id="{3BF35BB4-F0C1-8C44-BB02-7A7DE955C88F}"/>
              </a:ext>
            </a:extLst>
          </p:cNvPr>
          <p:cNvSpPr txBox="1">
            <a:spLocks/>
          </p:cNvSpPr>
          <p:nvPr/>
        </p:nvSpPr>
        <p:spPr>
          <a:xfrm>
            <a:off x="1064523" y="2916158"/>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latin typeface="Segoe Light" panose="020B0302040504020203" pitchFamily="34" charset="0"/>
              </a:rPr>
              <a:t>Assess</a:t>
            </a:r>
          </a:p>
        </p:txBody>
      </p:sp>
      <p:sp>
        <p:nvSpPr>
          <p:cNvPr id="57" name="Oval 56">
            <a:extLst>
              <a:ext uri="{FF2B5EF4-FFF2-40B4-BE49-F238E27FC236}">
                <a16:creationId xmlns:a16="http://schemas.microsoft.com/office/drawing/2014/main" id="{75F854C4-0C32-C34C-AD64-EDF67655A71F}"/>
              </a:ext>
            </a:extLst>
          </p:cNvPr>
          <p:cNvSpPr/>
          <p:nvPr/>
        </p:nvSpPr>
        <p:spPr bwMode="auto">
          <a:xfrm>
            <a:off x="812826" y="3084134"/>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2</a:t>
            </a:r>
            <a:endParaRPr lang="en-US" sz="2400" b="1" kern="0">
              <a:solidFill>
                <a:schemeClr val="bg1"/>
              </a:solidFill>
              <a:ea typeface="Segoe UI" pitchFamily="34" charset="0"/>
              <a:cs typeface="Segoe UI" pitchFamily="34" charset="0"/>
            </a:endParaRPr>
          </a:p>
        </p:txBody>
      </p:sp>
      <p:sp>
        <p:nvSpPr>
          <p:cNvPr id="58" name="Rectangle 57">
            <a:extLst>
              <a:ext uri="{FF2B5EF4-FFF2-40B4-BE49-F238E27FC236}">
                <a16:creationId xmlns:a16="http://schemas.microsoft.com/office/drawing/2014/main" id="{52BB03FE-1546-284F-9047-4FCE711A9899}"/>
              </a:ext>
            </a:extLst>
          </p:cNvPr>
          <p:cNvSpPr/>
          <p:nvPr/>
        </p:nvSpPr>
        <p:spPr bwMode="auto">
          <a:xfrm>
            <a:off x="2943140" y="4368455"/>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kern="0" dirty="0">
                <a:solidFill>
                  <a:schemeClr val="bg1"/>
                </a:solidFill>
                <a:latin typeface="Segoe" panose="020B0502040504020203" pitchFamily="34" charset="0"/>
                <a:cs typeface="Segoe UI" panose="020B0502040204020203" pitchFamily="34" charset="0"/>
              </a:rPr>
              <a:t>Establish a Minimally Viable Product (MVP) to serve as a </a:t>
            </a:r>
            <a:r>
              <a:rPr lang="en-US" sz="1428" b="1" i="1" kern="0" dirty="0">
                <a:solidFill>
                  <a:schemeClr val="bg1"/>
                </a:solidFill>
                <a:latin typeface="Segoe" panose="020B0502040504020203" pitchFamily="34" charset="0"/>
                <a:cs typeface="Segoe UI" panose="020B0502040204020203" pitchFamily="34" charset="0"/>
              </a:rPr>
              <a:t>foundation for governance</a:t>
            </a:r>
          </a:p>
        </p:txBody>
      </p:sp>
      <p:sp>
        <p:nvSpPr>
          <p:cNvPr id="59" name="Title 1">
            <a:extLst>
              <a:ext uri="{FF2B5EF4-FFF2-40B4-BE49-F238E27FC236}">
                <a16:creationId xmlns:a16="http://schemas.microsoft.com/office/drawing/2014/main" id="{FCC700D9-048F-EA4D-B225-FA4A757A0CBB}"/>
              </a:ext>
            </a:extLst>
          </p:cNvPr>
          <p:cNvSpPr txBox="1">
            <a:spLocks/>
          </p:cNvSpPr>
          <p:nvPr/>
        </p:nvSpPr>
        <p:spPr>
          <a:xfrm>
            <a:off x="1064523" y="4368455"/>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solidFill>
                  <a:schemeClr val="tx1"/>
                </a:solidFill>
                <a:latin typeface="Segoe Light" panose="020B0302040504020203" pitchFamily="34" charset="0"/>
              </a:rPr>
              <a:t>MVP</a:t>
            </a:r>
          </a:p>
        </p:txBody>
      </p:sp>
      <p:sp>
        <p:nvSpPr>
          <p:cNvPr id="60" name="Oval 59">
            <a:extLst>
              <a:ext uri="{FF2B5EF4-FFF2-40B4-BE49-F238E27FC236}">
                <a16:creationId xmlns:a16="http://schemas.microsoft.com/office/drawing/2014/main" id="{CE44D176-69CF-324C-97D6-BF53B674DBAA}"/>
              </a:ext>
            </a:extLst>
          </p:cNvPr>
          <p:cNvSpPr/>
          <p:nvPr/>
        </p:nvSpPr>
        <p:spPr bwMode="auto">
          <a:xfrm>
            <a:off x="812826" y="4536431"/>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3</a:t>
            </a:r>
            <a:endParaRPr lang="en-US" sz="2400" b="1" kern="0">
              <a:solidFill>
                <a:schemeClr val="bg1"/>
              </a:solidFill>
              <a:ea typeface="Segoe UI" pitchFamily="34" charset="0"/>
              <a:cs typeface="Segoe UI" pitchFamily="34" charset="0"/>
            </a:endParaRPr>
          </a:p>
        </p:txBody>
      </p:sp>
      <p:cxnSp>
        <p:nvCxnSpPr>
          <p:cNvPr id="61" name="Straight Arrow Connector 60">
            <a:extLst>
              <a:ext uri="{FF2B5EF4-FFF2-40B4-BE49-F238E27FC236}">
                <a16:creationId xmlns:a16="http://schemas.microsoft.com/office/drawing/2014/main" id="{24549F46-2E8D-1046-ABAA-3F5DAE08DA86}"/>
              </a:ext>
            </a:extLst>
          </p:cNvPr>
          <p:cNvCxnSpPr/>
          <p:nvPr/>
        </p:nvCxnSpPr>
        <p:spPr>
          <a:xfrm>
            <a:off x="1911161" y="3772200"/>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63" name="Picture 62">
            <a:extLst>
              <a:ext uri="{FF2B5EF4-FFF2-40B4-BE49-F238E27FC236}">
                <a16:creationId xmlns:a16="http://schemas.microsoft.com/office/drawing/2014/main" id="{E218FD92-662E-A04E-9F0A-BE6EE68EA0EE}"/>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7661275" y="-1"/>
            <a:ext cx="4773525" cy="6994525"/>
          </a:xfrm>
          <a:prstGeom prst="rect">
            <a:avLst/>
          </a:prstGeom>
        </p:spPr>
      </p:pic>
      <p:cxnSp>
        <p:nvCxnSpPr>
          <p:cNvPr id="67" name="Connector: Elbow 63">
            <a:extLst>
              <a:ext uri="{FF2B5EF4-FFF2-40B4-BE49-F238E27FC236}">
                <a16:creationId xmlns:a16="http://schemas.microsoft.com/office/drawing/2014/main" id="{8F328DFD-F0D9-6540-A695-B40A628C8C40}"/>
              </a:ext>
            </a:extLst>
          </p:cNvPr>
          <p:cNvCxnSpPr>
            <a:cxnSpLocks/>
          </p:cNvCxnSpPr>
          <p:nvPr/>
        </p:nvCxnSpPr>
        <p:spPr>
          <a:xfrm rot="16200000" flipV="1">
            <a:off x="-1389986" y="4033040"/>
            <a:ext cx="4355828" cy="49796"/>
          </a:xfrm>
          <a:prstGeom prst="bentConnector4">
            <a:avLst>
              <a:gd name="adj1" fmla="val -273"/>
              <a:gd name="adj2" fmla="val 568212"/>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68" name="Title 1">
            <a:extLst>
              <a:ext uri="{FF2B5EF4-FFF2-40B4-BE49-F238E27FC236}">
                <a16:creationId xmlns:a16="http://schemas.microsoft.com/office/drawing/2014/main" id="{5717A0A1-7D1A-7741-A92C-29F29C20DF72}"/>
              </a:ext>
            </a:extLst>
          </p:cNvPr>
          <p:cNvSpPr txBox="1">
            <a:spLocks/>
          </p:cNvSpPr>
          <p:nvPr/>
        </p:nvSpPr>
        <p:spPr>
          <a:xfrm>
            <a:off x="274689" y="295274"/>
            <a:ext cx="4952969" cy="917575"/>
          </a:xfrm>
          <a:prstGeom prst="rect">
            <a:avLst/>
          </a:prstGeom>
        </p:spPr>
        <p:txBody>
          <a:bodyPr vert="horz" lIns="91440" tIns="45720" rIns="91440" bIns="45720" rtlCol="0" anchor="ctr">
            <a:normAutofit fontScale="82500" lnSpcReduction="10000"/>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r>
              <a:rPr lang="nl-NL" b="1" spc="-51" dirty="0">
                <a:latin typeface="Segoe Semibold" panose="020B0502040504020203" pitchFamily="34" charset="0"/>
                <a:cs typeface="Segoe UI Light" panose="020B0502040204020203" pitchFamily="34" charset="0"/>
              </a:rPr>
              <a:t>How do I get </a:t>
            </a:r>
            <a:r>
              <a:rPr lang="nl-NL" b="1" spc="-51" dirty="0" err="1">
                <a:latin typeface="Segoe Semibold" panose="020B0502040504020203" pitchFamily="34" charset="0"/>
                <a:cs typeface="Segoe UI Light" panose="020B0502040204020203" pitchFamily="34" charset="0"/>
              </a:rPr>
              <a:t>started</a:t>
            </a:r>
            <a:r>
              <a:rPr lang="nl-NL" b="1" spc="-51" dirty="0">
                <a:latin typeface="Segoe Semibold" panose="020B0502040504020203" pitchFamily="34" charset="0"/>
                <a:cs typeface="Segoe UI Light" panose="020B0502040204020203" pitchFamily="34" charset="0"/>
              </a:rPr>
              <a:t>?</a:t>
            </a:r>
          </a:p>
        </p:txBody>
      </p:sp>
      <p:sp>
        <p:nvSpPr>
          <p:cNvPr id="69" name="Rectangle 68">
            <a:extLst>
              <a:ext uri="{FF2B5EF4-FFF2-40B4-BE49-F238E27FC236}">
                <a16:creationId xmlns:a16="http://schemas.microsoft.com/office/drawing/2014/main" id="{4198BDBC-E3F3-A649-A20F-A81CEF36E1FB}"/>
              </a:ext>
            </a:extLst>
          </p:cNvPr>
          <p:cNvSpPr/>
          <p:nvPr/>
        </p:nvSpPr>
        <p:spPr bwMode="auto">
          <a:xfrm>
            <a:off x="2943140" y="1460350"/>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defRPr/>
            </a:pPr>
            <a:r>
              <a:rPr lang="en-US" sz="1428" kern="0" dirty="0">
                <a:solidFill>
                  <a:schemeClr val="bg1"/>
                </a:solidFill>
                <a:latin typeface="Segoe" panose="020B0502040504020203" pitchFamily="34" charset="0"/>
                <a:cs typeface="Segoe UI" panose="020B0502040204020203" pitchFamily="34" charset="0"/>
              </a:rPr>
              <a:t>Frame the conversation to mitigate </a:t>
            </a:r>
            <a:r>
              <a:rPr lang="en-US" sz="1428" b="1" i="1" kern="0" dirty="0">
                <a:solidFill>
                  <a:schemeClr val="bg1"/>
                </a:solidFill>
                <a:latin typeface="Segoe" panose="020B0502040504020203" pitchFamily="34" charset="0"/>
                <a:cs typeface="Segoe UI" panose="020B0502040204020203" pitchFamily="34" charset="0"/>
              </a:rPr>
              <a:t>tangible business risks </a:t>
            </a:r>
            <a:r>
              <a:rPr lang="en-US" sz="1428" kern="0" dirty="0">
                <a:solidFill>
                  <a:schemeClr val="bg1"/>
                </a:solidFill>
                <a:latin typeface="Segoe" panose="020B0502040504020203" pitchFamily="34" charset="0"/>
                <a:cs typeface="Segoe UI" panose="020B0502040204020203" pitchFamily="34" charset="0"/>
              </a:rPr>
              <a:t>through </a:t>
            </a:r>
            <a:r>
              <a:rPr lang="en-US" sz="1428" b="1" i="1" kern="0" dirty="0">
                <a:solidFill>
                  <a:schemeClr val="bg1"/>
                </a:solidFill>
                <a:latin typeface="Segoe" panose="020B0502040504020203" pitchFamily="34" charset="0"/>
                <a:cs typeface="Segoe UI" panose="020B0502040204020203" pitchFamily="34" charset="0"/>
              </a:rPr>
              <a:t>consistent governance</a:t>
            </a:r>
          </a:p>
        </p:txBody>
      </p:sp>
      <p:sp>
        <p:nvSpPr>
          <p:cNvPr id="70" name="Title 1">
            <a:extLst>
              <a:ext uri="{FF2B5EF4-FFF2-40B4-BE49-F238E27FC236}">
                <a16:creationId xmlns:a16="http://schemas.microsoft.com/office/drawing/2014/main" id="{6FD712C4-8EEA-E041-AD34-BBA83C3126BC}"/>
              </a:ext>
            </a:extLst>
          </p:cNvPr>
          <p:cNvSpPr txBox="1">
            <a:spLocks/>
          </p:cNvSpPr>
          <p:nvPr/>
        </p:nvSpPr>
        <p:spPr>
          <a:xfrm>
            <a:off x="1064522" y="1460350"/>
            <a:ext cx="1922308" cy="837546"/>
          </a:xfrm>
          <a:prstGeom prst="rect">
            <a:avLst/>
          </a:prstGeom>
          <a:solidFill>
            <a:schemeClr val="bg1"/>
          </a:solidFill>
          <a:ln>
            <a:solidFill>
              <a:schemeClr val="accent1"/>
            </a:solidFill>
          </a:ln>
        </p:spPr>
        <p:txBody>
          <a:bodyPr vert="horz" wrap="square" lIns="373041" tIns="93260" rIns="149217" bIns="93260" rtlCol="0" anchor="ctr">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040" dirty="0">
                <a:solidFill>
                  <a:schemeClr val="tx1"/>
                </a:solidFill>
                <a:latin typeface="Segoe Light" panose="020B0302040504020203" pitchFamily="34" charset="0"/>
              </a:rPr>
              <a:t>Framework</a:t>
            </a:r>
            <a:endParaRPr lang="en-US" sz="1836" dirty="0">
              <a:solidFill>
                <a:schemeClr val="tx1"/>
              </a:solidFill>
              <a:latin typeface="Segoe Light" panose="020B0302040504020203" pitchFamily="34" charset="0"/>
            </a:endParaRPr>
          </a:p>
        </p:txBody>
      </p:sp>
      <p:sp>
        <p:nvSpPr>
          <p:cNvPr id="71" name="Oval 70">
            <a:extLst>
              <a:ext uri="{FF2B5EF4-FFF2-40B4-BE49-F238E27FC236}">
                <a16:creationId xmlns:a16="http://schemas.microsoft.com/office/drawing/2014/main" id="{8B21C4AA-FF2F-4442-BE14-2AC4B23EFC4B}"/>
              </a:ext>
            </a:extLst>
          </p:cNvPr>
          <p:cNvSpPr/>
          <p:nvPr/>
        </p:nvSpPr>
        <p:spPr bwMode="auto">
          <a:xfrm>
            <a:off x="812826" y="1628326"/>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1</a:t>
            </a:r>
            <a:endParaRPr lang="en-US" sz="2400" b="1" kern="0">
              <a:solidFill>
                <a:schemeClr val="bg1"/>
              </a:solidFill>
              <a:ea typeface="Segoe UI" pitchFamily="34" charset="0"/>
              <a:cs typeface="Segoe UI" pitchFamily="34" charset="0"/>
            </a:endParaRPr>
          </a:p>
        </p:txBody>
      </p:sp>
      <p:sp>
        <p:nvSpPr>
          <p:cNvPr id="72" name="Rectangle 71">
            <a:extLst>
              <a:ext uri="{FF2B5EF4-FFF2-40B4-BE49-F238E27FC236}">
                <a16:creationId xmlns:a16="http://schemas.microsoft.com/office/drawing/2014/main" id="{2346A20A-B640-7048-880F-BCF7818FCBA6}"/>
              </a:ext>
            </a:extLst>
          </p:cNvPr>
          <p:cNvSpPr/>
          <p:nvPr/>
        </p:nvSpPr>
        <p:spPr bwMode="auto">
          <a:xfrm>
            <a:off x="2943140" y="5820753"/>
            <a:ext cx="4196715" cy="841140"/>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b="1" i="1" kern="0" dirty="0">
                <a:solidFill>
                  <a:schemeClr val="bg1"/>
                </a:solidFill>
                <a:latin typeface="Segoe" panose="020B0502040504020203" pitchFamily="34" charset="0"/>
                <a:cs typeface="Segoe UI" panose="020B0502040204020203" pitchFamily="34" charset="0"/>
              </a:rPr>
              <a:t>Mature with each release </a:t>
            </a:r>
            <a:r>
              <a:rPr lang="en-US" sz="1428" kern="0" dirty="0">
                <a:solidFill>
                  <a:schemeClr val="bg1"/>
                </a:solidFill>
                <a:latin typeface="Segoe" panose="020B0502040504020203" pitchFamily="34" charset="0"/>
                <a:cs typeface="Segoe UI" panose="020B0502040204020203" pitchFamily="34" charset="0"/>
              </a:rPr>
              <a:t>to align Cloud Adoption and existing IT functions</a:t>
            </a:r>
          </a:p>
        </p:txBody>
      </p:sp>
      <p:sp>
        <p:nvSpPr>
          <p:cNvPr id="73" name="Title 1">
            <a:extLst>
              <a:ext uri="{FF2B5EF4-FFF2-40B4-BE49-F238E27FC236}">
                <a16:creationId xmlns:a16="http://schemas.microsoft.com/office/drawing/2014/main" id="{5B5291F2-A191-A646-9B7F-EE0AC488CB5B}"/>
              </a:ext>
            </a:extLst>
          </p:cNvPr>
          <p:cNvSpPr txBox="1">
            <a:spLocks/>
          </p:cNvSpPr>
          <p:nvPr/>
        </p:nvSpPr>
        <p:spPr>
          <a:xfrm>
            <a:off x="1064523" y="5820753"/>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solidFill>
                  <a:schemeClr val="tx1"/>
                </a:solidFill>
                <a:latin typeface="Segoe Light" panose="020B0302040504020203" pitchFamily="34" charset="0"/>
              </a:rPr>
              <a:t>Evolve</a:t>
            </a:r>
          </a:p>
        </p:txBody>
      </p:sp>
      <p:sp>
        <p:nvSpPr>
          <p:cNvPr id="74" name="Oval 73">
            <a:extLst>
              <a:ext uri="{FF2B5EF4-FFF2-40B4-BE49-F238E27FC236}">
                <a16:creationId xmlns:a16="http://schemas.microsoft.com/office/drawing/2014/main" id="{BD6BE1EB-71EB-854C-B8CA-AABFCE3C8354}"/>
              </a:ext>
            </a:extLst>
          </p:cNvPr>
          <p:cNvSpPr/>
          <p:nvPr/>
        </p:nvSpPr>
        <p:spPr bwMode="auto">
          <a:xfrm>
            <a:off x="812826" y="5989627"/>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4</a:t>
            </a:r>
            <a:endParaRPr lang="en-US" sz="2400" b="1" kern="0">
              <a:solidFill>
                <a:schemeClr val="bg1"/>
              </a:solidFill>
              <a:ea typeface="Segoe UI" pitchFamily="34" charset="0"/>
              <a:cs typeface="Segoe UI" pitchFamily="34" charset="0"/>
            </a:endParaRPr>
          </a:p>
        </p:txBody>
      </p:sp>
      <p:cxnSp>
        <p:nvCxnSpPr>
          <p:cNvPr id="75" name="Straight Arrow Connector 74">
            <a:extLst>
              <a:ext uri="{FF2B5EF4-FFF2-40B4-BE49-F238E27FC236}">
                <a16:creationId xmlns:a16="http://schemas.microsoft.com/office/drawing/2014/main" id="{112EA600-9C20-354C-A31F-0B74E41641EB}"/>
              </a:ext>
            </a:extLst>
          </p:cNvPr>
          <p:cNvCxnSpPr/>
          <p:nvPr/>
        </p:nvCxnSpPr>
        <p:spPr>
          <a:xfrm>
            <a:off x="1911161" y="2299693"/>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469AD6DB-7D04-8F4B-9DBE-D64D181FC376}"/>
              </a:ext>
            </a:extLst>
          </p:cNvPr>
          <p:cNvCxnSpPr/>
          <p:nvPr/>
        </p:nvCxnSpPr>
        <p:spPr>
          <a:xfrm>
            <a:off x="1911161" y="5222900"/>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035A7925-BE6A-DA49-A1DC-CC0A508EC1AD}"/>
              </a:ext>
            </a:extLst>
          </p:cNvPr>
          <p:cNvSpPr/>
          <p:nvPr/>
        </p:nvSpPr>
        <p:spPr>
          <a:xfrm>
            <a:off x="7661162" y="-1"/>
            <a:ext cx="4764896" cy="6994425"/>
          </a:xfrm>
          <a:prstGeom prst="rect">
            <a:avLst/>
          </a:prstGeom>
          <a:solidFill>
            <a:srgbClr val="253B5D">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8D4"/>
              </a:solidFill>
            </a:endParaRPr>
          </a:p>
        </p:txBody>
      </p:sp>
      <p:sp>
        <p:nvSpPr>
          <p:cNvPr id="78" name="Rectangle 77">
            <a:extLst>
              <a:ext uri="{FF2B5EF4-FFF2-40B4-BE49-F238E27FC236}">
                <a16:creationId xmlns:a16="http://schemas.microsoft.com/office/drawing/2014/main" id="{B7049682-FA0B-DF4B-84FE-A1CABC81B918}"/>
              </a:ext>
            </a:extLst>
          </p:cNvPr>
          <p:cNvSpPr/>
          <p:nvPr/>
        </p:nvSpPr>
        <p:spPr>
          <a:xfrm>
            <a:off x="8830" y="1254616"/>
            <a:ext cx="7661162" cy="2856671"/>
          </a:xfrm>
          <a:prstGeom prst="rect">
            <a:avLst/>
          </a:prstGeom>
          <a:solidFill>
            <a:srgbClr val="0078D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a:solidFill>
                <a:prstClr val="white"/>
              </a:solidFill>
              <a:latin typeface="Calibri" panose="020F0502020204030204"/>
            </a:endParaRPr>
          </a:p>
        </p:txBody>
      </p:sp>
      <p:sp>
        <p:nvSpPr>
          <p:cNvPr id="79" name="Rectangle 78">
            <a:extLst>
              <a:ext uri="{FF2B5EF4-FFF2-40B4-BE49-F238E27FC236}">
                <a16:creationId xmlns:a16="http://schemas.microsoft.com/office/drawing/2014/main" id="{B6B08C43-17D4-EB4C-9AED-745CDC582EE4}"/>
              </a:ext>
            </a:extLst>
          </p:cNvPr>
          <p:cNvSpPr/>
          <p:nvPr/>
        </p:nvSpPr>
        <p:spPr>
          <a:xfrm>
            <a:off x="0" y="5464966"/>
            <a:ext cx="7661162" cy="1529559"/>
          </a:xfrm>
          <a:prstGeom prst="rect">
            <a:avLst/>
          </a:prstGeom>
          <a:solidFill>
            <a:srgbClr val="0078D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a:solidFill>
                <a:prstClr val="white"/>
              </a:solidFill>
              <a:latin typeface="Calibri" panose="020F0502020204030204"/>
            </a:endParaRPr>
          </a:p>
        </p:txBody>
      </p:sp>
    </p:spTree>
    <p:extLst>
      <p:ext uri="{BB962C8B-B14F-4D97-AF65-F5344CB8AC3E}">
        <p14:creationId xmlns:p14="http://schemas.microsoft.com/office/powerpoint/2010/main" val="3416857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500"/>
                                        <p:tgtEl>
                                          <p:spTgt spid="7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9"/>
                                        </p:tgtEl>
                                        <p:attrNameLst>
                                          <p:attrName>style.visibility</p:attrName>
                                        </p:attrNameLst>
                                      </p:cBhvr>
                                      <p:to>
                                        <p:strVal val="visible"/>
                                      </p:to>
                                    </p:set>
                                    <p:animEffect transition="in" filter="fade">
                                      <p:cBhvr>
                                        <p:cTn id="10"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7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EF2497A-FE71-8A41-AE1A-BC6C95E9B6F8}"/>
              </a:ext>
            </a:extLst>
          </p:cNvPr>
          <p:cNvSpPr/>
          <p:nvPr/>
        </p:nvSpPr>
        <p:spPr>
          <a:xfrm>
            <a:off x="613053" y="3383672"/>
            <a:ext cx="3301753" cy="584775"/>
          </a:xfrm>
          <a:prstGeom prst="rect">
            <a:avLst/>
          </a:prstGeom>
        </p:spPr>
        <p:txBody>
          <a:bodyPr wrap="square">
            <a:spAutoFit/>
          </a:bodyPr>
          <a:lstStyle/>
          <a:p>
            <a:pPr marL="233363" indent="-233363" defTabSz="932597">
              <a:defRPr/>
            </a:pPr>
            <a:r>
              <a:rPr lang="en-US" sz="1600" b="1" dirty="0">
                <a:solidFill>
                  <a:schemeClr val="bg2">
                    <a:lumMod val="10000"/>
                  </a:schemeClr>
                </a:solidFill>
                <a:latin typeface="Segoe UI Semilight" panose="020B0402040204020203" pitchFamily="34" charset="0"/>
                <a:ea typeface="Times New Roman" panose="02020603050405020304" pitchFamily="18" charset="0"/>
                <a:cs typeface="Segoe UI Semilight" panose="020B0402040204020203" pitchFamily="34" charset="0"/>
              </a:rPr>
              <a:t>2. Subscriptions</a:t>
            </a:r>
            <a:r>
              <a:rPr lang="en-US" sz="1600" dirty="0">
                <a:solidFill>
                  <a:schemeClr val="bg2">
                    <a:lumMod val="10000"/>
                  </a:schemeClr>
                </a:solidFill>
                <a:latin typeface="Segoe UI Semilight" panose="020B0402040204020203" pitchFamily="34" charset="0"/>
                <a:ea typeface="Times New Roman" panose="02020603050405020304" pitchFamily="18" charset="0"/>
                <a:cs typeface="Segoe UI Semilight" panose="020B0402040204020203" pitchFamily="34" charset="0"/>
              </a:rPr>
              <a:t>: To group similar resources into logical collections </a:t>
            </a:r>
          </a:p>
        </p:txBody>
      </p:sp>
      <p:sp>
        <p:nvSpPr>
          <p:cNvPr id="10" name="Rectangle 9">
            <a:extLst>
              <a:ext uri="{FF2B5EF4-FFF2-40B4-BE49-F238E27FC236}">
                <a16:creationId xmlns:a16="http://schemas.microsoft.com/office/drawing/2014/main" id="{B4E1F37E-BA41-1548-9E51-C854A2C02564}"/>
              </a:ext>
            </a:extLst>
          </p:cNvPr>
          <p:cNvSpPr/>
          <p:nvPr/>
        </p:nvSpPr>
        <p:spPr>
          <a:xfrm>
            <a:off x="613053" y="1845400"/>
            <a:ext cx="3107177" cy="830997"/>
          </a:xfrm>
          <a:prstGeom prst="rect">
            <a:avLst/>
          </a:prstGeom>
        </p:spPr>
        <p:txBody>
          <a:bodyPr wrap="square">
            <a:spAutoFit/>
          </a:bodyPr>
          <a:lstStyle/>
          <a:p>
            <a:pPr marL="186519" indent="-186519" defTabSz="932597">
              <a:buFont typeface="+mj-lt"/>
              <a:buAutoNum type="arabicPeriod"/>
              <a:defRPr/>
            </a:pPr>
            <a:r>
              <a:rPr lang="en-US" sz="1600" b="1" dirty="0">
                <a:solidFill>
                  <a:schemeClr val="bg2">
                    <a:lumMod val="10000"/>
                  </a:schemeClr>
                </a:solidFill>
                <a:latin typeface="Segoe UI Semilight" panose="020B0402040204020203" pitchFamily="34" charset="0"/>
                <a:ea typeface="Times New Roman" panose="02020603050405020304" pitchFamily="18" charset="0"/>
                <a:cs typeface="Segoe UI Semilight" panose="020B0402040204020203" pitchFamily="34" charset="0"/>
              </a:rPr>
              <a:t>Management Groups</a:t>
            </a:r>
            <a:r>
              <a:rPr lang="en-US" sz="1600" dirty="0">
                <a:solidFill>
                  <a:schemeClr val="bg2">
                    <a:lumMod val="10000"/>
                  </a:schemeClr>
                </a:solidFill>
                <a:latin typeface="Segoe UI Semilight" panose="020B0402040204020203" pitchFamily="34" charset="0"/>
                <a:ea typeface="Times New Roman" panose="02020603050405020304" pitchFamily="18" charset="0"/>
                <a:cs typeface="Segoe UI Semilight" panose="020B0402040204020203" pitchFamily="34" charset="0"/>
              </a:rPr>
              <a:t>: To reflect security, operations and business/accounting hierarchies</a:t>
            </a:r>
            <a:endParaRPr lang="en-US" sz="1600" dirty="0">
              <a:solidFill>
                <a:schemeClr val="bg2">
                  <a:lumMod val="10000"/>
                </a:schemeClr>
              </a:solidFill>
              <a:latin typeface="Segoe UI Semilight" panose="020B0402040204020203" pitchFamily="34" charset="0"/>
              <a:ea typeface="Calibri" panose="020F0502020204030204" pitchFamily="34" charset="0"/>
              <a:cs typeface="Segoe UI Semilight" panose="020B0402040204020203" pitchFamily="34" charset="0"/>
            </a:endParaRPr>
          </a:p>
        </p:txBody>
      </p:sp>
      <p:pic>
        <p:nvPicPr>
          <p:cNvPr id="11" name="Picture 10">
            <a:extLst>
              <a:ext uri="{FF2B5EF4-FFF2-40B4-BE49-F238E27FC236}">
                <a16:creationId xmlns:a16="http://schemas.microsoft.com/office/drawing/2014/main" id="{262F4BE3-4B6B-464A-B1AD-8B248BC03BEA}"/>
              </a:ext>
            </a:extLst>
          </p:cNvPr>
          <p:cNvPicPr/>
          <p:nvPr/>
        </p:nvPicPr>
        <p:blipFill>
          <a:blip r:embed="rId3"/>
          <a:stretch>
            <a:fillRect/>
          </a:stretch>
        </p:blipFill>
        <p:spPr>
          <a:xfrm>
            <a:off x="3990156" y="1845400"/>
            <a:ext cx="7831679" cy="3907559"/>
          </a:xfrm>
          <a:prstGeom prst="rect">
            <a:avLst/>
          </a:prstGeom>
        </p:spPr>
      </p:pic>
      <p:sp>
        <p:nvSpPr>
          <p:cNvPr id="12" name="Rectangle 11">
            <a:extLst>
              <a:ext uri="{FF2B5EF4-FFF2-40B4-BE49-F238E27FC236}">
                <a16:creationId xmlns:a16="http://schemas.microsoft.com/office/drawing/2014/main" id="{39896AE8-3D6A-C741-9D94-F8BEA5A58D13}"/>
              </a:ext>
            </a:extLst>
          </p:cNvPr>
          <p:cNvSpPr/>
          <p:nvPr/>
        </p:nvSpPr>
        <p:spPr>
          <a:xfrm>
            <a:off x="613053" y="4429501"/>
            <a:ext cx="3107177" cy="1077218"/>
          </a:xfrm>
          <a:prstGeom prst="rect">
            <a:avLst/>
          </a:prstGeom>
        </p:spPr>
        <p:txBody>
          <a:bodyPr wrap="square">
            <a:spAutoFit/>
          </a:bodyPr>
          <a:lstStyle/>
          <a:p>
            <a:pPr marL="233363" indent="-233363" defTabSz="932597">
              <a:defRPr/>
            </a:pPr>
            <a:r>
              <a:rPr lang="en-US" sz="1600" b="1" dirty="0">
                <a:solidFill>
                  <a:schemeClr val="bg2">
                    <a:lumMod val="10000"/>
                  </a:schemeClr>
                </a:solidFill>
                <a:latin typeface="Segoe UI Semilight" panose="020B0402040204020203" pitchFamily="34" charset="0"/>
                <a:ea typeface="Times New Roman" panose="02020603050405020304" pitchFamily="18" charset="0"/>
                <a:cs typeface="Segoe UI Semilight" panose="020B0402040204020203" pitchFamily="34" charset="0"/>
              </a:rPr>
              <a:t>3. Resource Groups</a:t>
            </a:r>
            <a:r>
              <a:rPr lang="en-US" sz="1600" dirty="0">
                <a:solidFill>
                  <a:schemeClr val="bg2">
                    <a:lumMod val="10000"/>
                  </a:schemeClr>
                </a:solidFill>
                <a:latin typeface="Segoe UI Semilight" panose="020B0402040204020203" pitchFamily="34" charset="0"/>
                <a:ea typeface="Times New Roman" panose="02020603050405020304" pitchFamily="18" charset="0"/>
                <a:cs typeface="Segoe UI Semilight" panose="020B0402040204020203" pitchFamily="34" charset="0"/>
              </a:rPr>
              <a:t>: To further group applications or workloads into deployment and operations units</a:t>
            </a:r>
            <a:endParaRPr lang="en-US" sz="1600" dirty="0">
              <a:solidFill>
                <a:schemeClr val="bg2">
                  <a:lumMod val="10000"/>
                </a:schemeClr>
              </a:solidFill>
              <a:latin typeface="Segoe UI Semilight" panose="020B0402040204020203" pitchFamily="34" charset="0"/>
              <a:ea typeface="Calibri" panose="020F0502020204030204" pitchFamily="34" charset="0"/>
              <a:cs typeface="Segoe UI Semilight" panose="020B0402040204020203" pitchFamily="34" charset="0"/>
            </a:endParaRPr>
          </a:p>
        </p:txBody>
      </p:sp>
      <p:sp>
        <p:nvSpPr>
          <p:cNvPr id="13" name="TextBox 12">
            <a:extLst>
              <a:ext uri="{FF2B5EF4-FFF2-40B4-BE49-F238E27FC236}">
                <a16:creationId xmlns:a16="http://schemas.microsoft.com/office/drawing/2014/main" id="{4716B67A-971C-FC4D-A53D-8ECE18C65A53}"/>
              </a:ext>
            </a:extLst>
          </p:cNvPr>
          <p:cNvSpPr txBox="1"/>
          <p:nvPr/>
        </p:nvSpPr>
        <p:spPr>
          <a:xfrm>
            <a:off x="11052656" y="0"/>
            <a:ext cx="1382232" cy="544765"/>
          </a:xfrm>
          <a:prstGeom prst="rect">
            <a:avLst/>
          </a:prstGeom>
          <a:noFill/>
        </p:spPr>
        <p:txBody>
          <a:bodyPr wrap="square" lIns="182880" tIns="146304" rIns="182880" bIns="146304" rtlCol="0">
            <a:spAutoFit/>
          </a:bodyPr>
          <a:lstStyle/>
          <a:p>
            <a:pPr algn="r">
              <a:lnSpc>
                <a:spcPct val="90000"/>
              </a:lnSpc>
              <a:spcAft>
                <a:spcPts val="600"/>
              </a:spcAft>
            </a:pPr>
            <a:r>
              <a:rPr lang="en-US" i="1" dirty="0">
                <a:gradFill>
                  <a:gsLst>
                    <a:gs pos="2917">
                      <a:schemeClr val="tx1"/>
                    </a:gs>
                    <a:gs pos="30000">
                      <a:schemeClr val="tx1"/>
                    </a:gs>
                  </a:gsLst>
                  <a:lin ang="5400000" scaled="0"/>
                </a:gradFill>
              </a:rPr>
              <a:t>[Example]</a:t>
            </a:r>
          </a:p>
        </p:txBody>
      </p:sp>
      <p:sp>
        <p:nvSpPr>
          <p:cNvPr id="14" name="Title 1">
            <a:extLst>
              <a:ext uri="{FF2B5EF4-FFF2-40B4-BE49-F238E27FC236}">
                <a16:creationId xmlns:a16="http://schemas.microsoft.com/office/drawing/2014/main" id="{665181DD-74DB-7C4D-8C78-B8E6E93E9A46}"/>
              </a:ext>
            </a:extLst>
          </p:cNvPr>
          <p:cNvSpPr txBox="1">
            <a:spLocks/>
          </p:cNvSpPr>
          <p:nvPr/>
        </p:nvSpPr>
        <p:spPr>
          <a:xfrm>
            <a:off x="323377" y="292811"/>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Resource Consistency | Organization</a:t>
            </a:r>
          </a:p>
          <a:p>
            <a:pPr defTabSz="914411">
              <a:defRPr/>
            </a:pPr>
            <a:r>
              <a:rPr lang="en-US" sz="1632" dirty="0">
                <a:solidFill>
                  <a:schemeClr val="bg2">
                    <a:lumMod val="10000"/>
                  </a:schemeClr>
                </a:solidFill>
                <a:latin typeface="Segoe" panose="020B0502040504020203" pitchFamily="34" charset="0"/>
                <a:cs typeface="Segoe UI Light" panose="020B0502040204020203" pitchFamily="34" charset="0"/>
              </a:rPr>
              <a:t>The Foundation of all governance practices</a:t>
            </a:r>
          </a:p>
        </p:txBody>
      </p:sp>
      <p:sp>
        <p:nvSpPr>
          <p:cNvPr id="15" name="Rectangle 14">
            <a:extLst>
              <a:ext uri="{FF2B5EF4-FFF2-40B4-BE49-F238E27FC236}">
                <a16:creationId xmlns:a16="http://schemas.microsoft.com/office/drawing/2014/main" id="{4DFFDBE5-B779-0448-9E5F-0C5894591585}"/>
              </a:ext>
            </a:extLst>
          </p:cNvPr>
          <p:cNvSpPr/>
          <p:nvPr/>
        </p:nvSpPr>
        <p:spPr bwMode="auto">
          <a:xfrm>
            <a:off x="3809999" y="5041320"/>
            <a:ext cx="1684421" cy="95040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2070046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EA9B5AD0-0FEA-7348-AF6C-9F3F9C86ADF5}"/>
              </a:ext>
            </a:extLst>
          </p:cNvPr>
          <p:cNvGrpSpPr/>
          <p:nvPr/>
        </p:nvGrpSpPr>
        <p:grpSpPr>
          <a:xfrm>
            <a:off x="3994491" y="5032480"/>
            <a:ext cx="7260129" cy="1087964"/>
            <a:chOff x="2577533" y="4964471"/>
            <a:chExt cx="7261159" cy="1088118"/>
          </a:xfrm>
        </p:grpSpPr>
        <p:sp>
          <p:nvSpPr>
            <p:cNvPr id="49" name="Rectangle 48">
              <a:extLst>
                <a:ext uri="{FF2B5EF4-FFF2-40B4-BE49-F238E27FC236}">
                  <a16:creationId xmlns:a16="http://schemas.microsoft.com/office/drawing/2014/main" id="{DFC07090-3760-9B49-B3D8-63C5CC4DE070}"/>
                </a:ext>
              </a:extLst>
            </p:cNvPr>
            <p:cNvSpPr/>
            <p:nvPr/>
          </p:nvSpPr>
          <p:spPr bwMode="auto">
            <a:xfrm>
              <a:off x="8503009" y="5469913"/>
              <a:ext cx="1335683" cy="582676"/>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gradFill>
                    <a:gsLst>
                      <a:gs pos="0">
                        <a:srgbClr val="FFFFFF"/>
                      </a:gs>
                      <a:gs pos="100000">
                        <a:srgbClr val="FFFFFF"/>
                      </a:gs>
                    </a:gsLst>
                    <a:lin ang="5400000" scaled="0"/>
                  </a:gradFill>
                  <a:latin typeface="Segoe" panose="020B0502040504020203" pitchFamily="34" charset="0"/>
                  <a:ea typeface="Segoe UI" pitchFamily="34" charset="0"/>
                  <a:cs typeface="Segoe UI Semibold" panose="020B0702040204020203" pitchFamily="34" charset="0"/>
                </a:rPr>
                <a:t>Resource Provider</a:t>
              </a:r>
            </a:p>
          </p:txBody>
        </p:sp>
        <p:sp>
          <p:nvSpPr>
            <p:cNvPr id="50" name="Rectangle 49">
              <a:extLst>
                <a:ext uri="{FF2B5EF4-FFF2-40B4-BE49-F238E27FC236}">
                  <a16:creationId xmlns:a16="http://schemas.microsoft.com/office/drawing/2014/main" id="{043CA116-4BB3-D14E-BD59-0D660B01FA14}"/>
                </a:ext>
              </a:extLst>
            </p:cNvPr>
            <p:cNvSpPr/>
            <p:nvPr/>
          </p:nvSpPr>
          <p:spPr bwMode="auto">
            <a:xfrm>
              <a:off x="6285604" y="5469913"/>
              <a:ext cx="1262636" cy="582676"/>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gradFill>
                    <a:gsLst>
                      <a:gs pos="0">
                        <a:srgbClr val="FFFFFF"/>
                      </a:gs>
                      <a:gs pos="100000">
                        <a:srgbClr val="FFFFFF"/>
                      </a:gs>
                    </a:gsLst>
                    <a:lin ang="5400000" scaled="0"/>
                  </a:gradFill>
                  <a:latin typeface="Segoe" panose="020B0502040504020203" pitchFamily="34" charset="0"/>
                  <a:ea typeface="Segoe UI" pitchFamily="34" charset="0"/>
                  <a:cs typeface="Segoe UI Semibold" panose="020B0702040204020203" pitchFamily="34" charset="0"/>
                </a:rPr>
                <a:t>Network</a:t>
              </a:r>
            </a:p>
          </p:txBody>
        </p:sp>
        <p:sp>
          <p:nvSpPr>
            <p:cNvPr id="51" name="TextBox 50">
              <a:extLst>
                <a:ext uri="{FF2B5EF4-FFF2-40B4-BE49-F238E27FC236}">
                  <a16:creationId xmlns:a16="http://schemas.microsoft.com/office/drawing/2014/main" id="{41466AF5-4E2A-1342-B946-577CBEC7981E}"/>
                </a:ext>
              </a:extLst>
            </p:cNvPr>
            <p:cNvSpPr txBox="1"/>
            <p:nvPr/>
          </p:nvSpPr>
          <p:spPr>
            <a:xfrm>
              <a:off x="7784660" y="5478371"/>
              <a:ext cx="406514" cy="534056"/>
            </a:xfrm>
            <a:prstGeom prst="rect">
              <a:avLst/>
            </a:prstGeom>
            <a:noFill/>
          </p:spPr>
          <p:txBody>
            <a:bodyPr wrap="square" lIns="179260" tIns="143408" rIns="179260" bIns="143408" rtlCol="0">
              <a:spAutoFit/>
            </a:bodyPr>
            <a:lstStyle/>
            <a:p>
              <a:pPr defTabSz="914191">
                <a:lnSpc>
                  <a:spcPct val="90000"/>
                </a:lnSpc>
                <a:spcAft>
                  <a:spcPts val="587"/>
                </a:spcAft>
                <a:defRPr/>
              </a:pPr>
              <a:r>
                <a:rPr lang="en-US" sz="1764" dirty="0">
                  <a:gradFill>
                    <a:gsLst>
                      <a:gs pos="2917">
                        <a:srgbClr val="353535"/>
                      </a:gs>
                      <a:gs pos="30000">
                        <a:srgbClr val="353535"/>
                      </a:gs>
                    </a:gsLst>
                    <a:lin ang="5400000" scaled="0"/>
                  </a:gradFill>
                  <a:latin typeface="Segoe UI Semilight"/>
                </a:rPr>
                <a:t>…</a:t>
              </a:r>
            </a:p>
          </p:txBody>
        </p:sp>
        <p:sp>
          <p:nvSpPr>
            <p:cNvPr id="52" name="Rectangle 51">
              <a:extLst>
                <a:ext uri="{FF2B5EF4-FFF2-40B4-BE49-F238E27FC236}">
                  <a16:creationId xmlns:a16="http://schemas.microsoft.com/office/drawing/2014/main" id="{1A44668A-139A-B041-9714-93DFEE1BC796}"/>
                </a:ext>
              </a:extLst>
            </p:cNvPr>
            <p:cNvSpPr/>
            <p:nvPr/>
          </p:nvSpPr>
          <p:spPr bwMode="auto">
            <a:xfrm>
              <a:off x="2577533" y="5469913"/>
              <a:ext cx="1545378" cy="582676"/>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gradFill>
                    <a:gsLst>
                      <a:gs pos="0">
                        <a:srgbClr val="FFFFFF"/>
                      </a:gs>
                      <a:gs pos="100000">
                        <a:srgbClr val="FFFFFF"/>
                      </a:gs>
                    </a:gsLst>
                    <a:lin ang="5400000" scaled="0"/>
                  </a:gradFill>
                  <a:latin typeface="Segoe" panose="020B0502040504020203" pitchFamily="34" charset="0"/>
                  <a:cs typeface="Segoe UI Semibold" panose="020B0702040204020203" pitchFamily="34" charset="0"/>
                </a:rPr>
                <a:t>Virtual Machine</a:t>
              </a:r>
            </a:p>
          </p:txBody>
        </p:sp>
        <p:sp>
          <p:nvSpPr>
            <p:cNvPr id="53" name="Rectangle 52">
              <a:extLst>
                <a:ext uri="{FF2B5EF4-FFF2-40B4-BE49-F238E27FC236}">
                  <a16:creationId xmlns:a16="http://schemas.microsoft.com/office/drawing/2014/main" id="{35EF14AF-6DDB-A842-9E02-18080CE6BA00}"/>
                </a:ext>
              </a:extLst>
            </p:cNvPr>
            <p:cNvSpPr/>
            <p:nvPr/>
          </p:nvSpPr>
          <p:spPr bwMode="auto">
            <a:xfrm>
              <a:off x="4431568" y="5469913"/>
              <a:ext cx="1545378" cy="582676"/>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gradFill>
                    <a:gsLst>
                      <a:gs pos="0">
                        <a:srgbClr val="FFFFFF"/>
                      </a:gs>
                      <a:gs pos="100000">
                        <a:srgbClr val="FFFFFF"/>
                      </a:gs>
                    </a:gsLst>
                    <a:lin ang="5400000" scaled="0"/>
                  </a:gradFill>
                  <a:latin typeface="Segoe" panose="020B0502040504020203" pitchFamily="34" charset="0"/>
                  <a:cs typeface="Segoe UI Semibold" panose="020B0702040204020203" pitchFamily="34" charset="0"/>
                </a:rPr>
                <a:t>Storage</a:t>
              </a:r>
            </a:p>
          </p:txBody>
        </p:sp>
        <p:cxnSp>
          <p:nvCxnSpPr>
            <p:cNvPr id="54" name="Straight Arrow Connector 53">
              <a:extLst>
                <a:ext uri="{FF2B5EF4-FFF2-40B4-BE49-F238E27FC236}">
                  <a16:creationId xmlns:a16="http://schemas.microsoft.com/office/drawing/2014/main" id="{EDF6B88A-9980-404C-9D2C-489B69721A7E}"/>
                </a:ext>
              </a:extLst>
            </p:cNvPr>
            <p:cNvCxnSpPr>
              <a:cxnSpLocks/>
            </p:cNvCxnSpPr>
            <p:nvPr/>
          </p:nvCxnSpPr>
          <p:spPr>
            <a:xfrm>
              <a:off x="3350222" y="4964471"/>
              <a:ext cx="0" cy="440296"/>
            </a:xfrm>
            <a:prstGeom prst="straightConnector1">
              <a:avLst/>
            </a:prstGeom>
            <a:ln w="28575">
              <a:solidFill>
                <a:schemeClr val="bg1">
                  <a:lumMod val="50000"/>
                </a:schemeClr>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D7FE64C4-6274-004C-BA0D-13A2AE16D93F}"/>
                </a:ext>
              </a:extLst>
            </p:cNvPr>
            <p:cNvCxnSpPr>
              <a:cxnSpLocks/>
            </p:cNvCxnSpPr>
            <p:nvPr/>
          </p:nvCxnSpPr>
          <p:spPr>
            <a:xfrm>
              <a:off x="5295912" y="4964471"/>
              <a:ext cx="0" cy="440296"/>
            </a:xfrm>
            <a:prstGeom prst="straightConnector1">
              <a:avLst/>
            </a:prstGeom>
            <a:ln w="28575">
              <a:solidFill>
                <a:schemeClr val="bg1">
                  <a:lumMod val="50000"/>
                </a:schemeClr>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48360B03-C70E-0D45-BA44-95B558D3D98F}"/>
                </a:ext>
              </a:extLst>
            </p:cNvPr>
            <p:cNvCxnSpPr>
              <a:cxnSpLocks/>
            </p:cNvCxnSpPr>
            <p:nvPr/>
          </p:nvCxnSpPr>
          <p:spPr>
            <a:xfrm>
              <a:off x="6914345" y="4964471"/>
              <a:ext cx="0" cy="440296"/>
            </a:xfrm>
            <a:prstGeom prst="straightConnector1">
              <a:avLst/>
            </a:prstGeom>
            <a:ln w="28575">
              <a:solidFill>
                <a:schemeClr val="bg1">
                  <a:lumMod val="50000"/>
                </a:schemeClr>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39A9CAF5-4973-2445-AF11-AA0E91CD505E}"/>
                </a:ext>
              </a:extLst>
            </p:cNvPr>
            <p:cNvCxnSpPr>
              <a:cxnSpLocks/>
            </p:cNvCxnSpPr>
            <p:nvPr/>
          </p:nvCxnSpPr>
          <p:spPr>
            <a:xfrm>
              <a:off x="9179847" y="4964471"/>
              <a:ext cx="0" cy="440296"/>
            </a:xfrm>
            <a:prstGeom prst="straightConnector1">
              <a:avLst/>
            </a:prstGeom>
            <a:ln w="28575">
              <a:solidFill>
                <a:schemeClr val="bg1">
                  <a:lumMod val="50000"/>
                </a:schemeClr>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58" name="Rectangle 57">
            <a:extLst>
              <a:ext uri="{FF2B5EF4-FFF2-40B4-BE49-F238E27FC236}">
                <a16:creationId xmlns:a16="http://schemas.microsoft.com/office/drawing/2014/main" id="{2D546B29-8082-0147-AFE9-743313EF977D}"/>
              </a:ext>
            </a:extLst>
          </p:cNvPr>
          <p:cNvSpPr/>
          <p:nvPr/>
        </p:nvSpPr>
        <p:spPr bwMode="auto">
          <a:xfrm>
            <a:off x="7917178" y="1989223"/>
            <a:ext cx="1605278" cy="1173779"/>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gradFill>
                  <a:gsLst>
                    <a:gs pos="0">
                      <a:srgbClr val="FFFFFF"/>
                    </a:gs>
                    <a:gs pos="100000">
                      <a:srgbClr val="FFFFFF"/>
                    </a:gs>
                  </a:gsLst>
                  <a:lin ang="5400000" scaled="0"/>
                </a:gradFill>
                <a:latin typeface="Segoe" panose="020B0502040504020203" pitchFamily="34" charset="0"/>
                <a:cs typeface="Segoe UI Semibold" panose="020B0702040204020203" pitchFamily="34" charset="0"/>
              </a:rPr>
              <a:t>Azure Portal</a:t>
            </a:r>
          </a:p>
        </p:txBody>
      </p:sp>
      <p:sp>
        <p:nvSpPr>
          <p:cNvPr id="59" name="Rectangle 58">
            <a:extLst>
              <a:ext uri="{FF2B5EF4-FFF2-40B4-BE49-F238E27FC236}">
                <a16:creationId xmlns:a16="http://schemas.microsoft.com/office/drawing/2014/main" id="{210BBD97-70B4-A944-B095-067B6F4E0457}"/>
              </a:ext>
            </a:extLst>
          </p:cNvPr>
          <p:cNvSpPr/>
          <p:nvPr/>
        </p:nvSpPr>
        <p:spPr bwMode="auto">
          <a:xfrm>
            <a:off x="9675270" y="1989223"/>
            <a:ext cx="820085" cy="117377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gradFill>
                  <a:gsLst>
                    <a:gs pos="0">
                      <a:srgbClr val="FFFFFF"/>
                    </a:gs>
                    <a:gs pos="100000">
                      <a:srgbClr val="FFFFFF"/>
                    </a:gs>
                  </a:gsLst>
                  <a:lin ang="5400000" scaled="0"/>
                </a:gradFill>
                <a:latin typeface="Segoe" panose="020B0502040504020203" pitchFamily="34" charset="0"/>
                <a:cs typeface="Segoe UI Semibold" panose="020B0702040204020203" pitchFamily="34" charset="0"/>
              </a:rPr>
              <a:t>SDK</a:t>
            </a:r>
          </a:p>
        </p:txBody>
      </p:sp>
      <p:sp>
        <p:nvSpPr>
          <p:cNvPr id="60" name="Rectangle 59">
            <a:extLst>
              <a:ext uri="{FF2B5EF4-FFF2-40B4-BE49-F238E27FC236}">
                <a16:creationId xmlns:a16="http://schemas.microsoft.com/office/drawing/2014/main" id="{292F0C79-25F0-654B-BD22-D1E4406D35AC}"/>
              </a:ext>
            </a:extLst>
          </p:cNvPr>
          <p:cNvSpPr/>
          <p:nvPr/>
        </p:nvSpPr>
        <p:spPr bwMode="auto">
          <a:xfrm>
            <a:off x="10628113" y="1989223"/>
            <a:ext cx="1102502" cy="117377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gradFill>
                  <a:gsLst>
                    <a:gs pos="0">
                      <a:srgbClr val="FFFFFF"/>
                    </a:gs>
                    <a:gs pos="100000">
                      <a:srgbClr val="FFFFFF"/>
                    </a:gs>
                  </a:gsLst>
                  <a:lin ang="5400000" scaled="0"/>
                </a:gradFill>
                <a:latin typeface="Segoe" panose="020B0502040504020203" pitchFamily="34" charset="0"/>
                <a:cs typeface="Segoe UI Semibold" panose="020B0702040204020203" pitchFamily="34" charset="0"/>
              </a:rPr>
              <a:t>3rd party</a:t>
            </a:r>
          </a:p>
        </p:txBody>
      </p:sp>
      <p:cxnSp>
        <p:nvCxnSpPr>
          <p:cNvPr id="61" name="Straight Arrow Connector 60">
            <a:extLst>
              <a:ext uri="{FF2B5EF4-FFF2-40B4-BE49-F238E27FC236}">
                <a16:creationId xmlns:a16="http://schemas.microsoft.com/office/drawing/2014/main" id="{E3C12B78-12EC-BC44-87B2-DD40F69E9240}"/>
              </a:ext>
            </a:extLst>
          </p:cNvPr>
          <p:cNvCxnSpPr>
            <a:cxnSpLocks/>
          </p:cNvCxnSpPr>
          <p:nvPr/>
        </p:nvCxnSpPr>
        <p:spPr>
          <a:xfrm>
            <a:off x="9678521" y="3314432"/>
            <a:ext cx="0" cy="501004"/>
          </a:xfrm>
          <a:prstGeom prst="straightConnector1">
            <a:avLst/>
          </a:prstGeom>
          <a:ln w="28575">
            <a:solidFill>
              <a:schemeClr val="bg1">
                <a:lumMod val="50000"/>
              </a:schemeClr>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C60A6AF2-AC77-B349-A1BF-AB33ED7B2508}"/>
              </a:ext>
            </a:extLst>
          </p:cNvPr>
          <p:cNvCxnSpPr>
            <a:cxnSpLocks/>
          </p:cNvCxnSpPr>
          <p:nvPr/>
        </p:nvCxnSpPr>
        <p:spPr>
          <a:xfrm>
            <a:off x="7558688" y="3273272"/>
            <a:ext cx="4585436" cy="0"/>
          </a:xfrm>
          <a:prstGeom prst="straightConnector1">
            <a:avLst/>
          </a:prstGeom>
          <a:ln w="28575">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C3C8AD6F-0C86-444B-94C0-6B2922B94E18}"/>
              </a:ext>
            </a:extLst>
          </p:cNvPr>
          <p:cNvSpPr/>
          <p:nvPr/>
        </p:nvSpPr>
        <p:spPr>
          <a:xfrm>
            <a:off x="9678522" y="3423248"/>
            <a:ext cx="606881" cy="263548"/>
          </a:xfrm>
          <a:prstGeom prst="rect">
            <a:avLst/>
          </a:prstGeom>
        </p:spPr>
        <p:txBody>
          <a:bodyPr wrap="none">
            <a:spAutoFit/>
          </a:bodyPr>
          <a:lstStyle/>
          <a:p>
            <a:pPr defTabSz="914120" fontAlgn="base">
              <a:lnSpc>
                <a:spcPct val="90000"/>
              </a:lnSpc>
              <a:spcBef>
                <a:spcPct val="0"/>
              </a:spcBef>
              <a:spcAft>
                <a:spcPct val="0"/>
              </a:spcAft>
              <a:defRPr/>
            </a:pPr>
            <a:r>
              <a:rPr lang="en-US" sz="1199">
                <a:ln w="3175">
                  <a:noFill/>
                </a:ln>
                <a:solidFill>
                  <a:srgbClr val="353535">
                    <a:lumMod val="75000"/>
                    <a:lumOff val="25000"/>
                  </a:srgbClr>
                </a:solidFill>
                <a:latin typeface="Segoe UI Semibold" panose="020B0702040204020203" pitchFamily="34" charset="0"/>
                <a:cs typeface="Segoe UI" pitchFamily="34" charset="0"/>
              </a:rPr>
              <a:t>CRUD</a:t>
            </a:r>
          </a:p>
        </p:txBody>
      </p:sp>
      <p:grpSp>
        <p:nvGrpSpPr>
          <p:cNvPr id="64" name="Group 63">
            <a:extLst>
              <a:ext uri="{FF2B5EF4-FFF2-40B4-BE49-F238E27FC236}">
                <a16:creationId xmlns:a16="http://schemas.microsoft.com/office/drawing/2014/main" id="{32921DFA-B0FD-3C44-9FAA-3EAF4ABFF3F8}"/>
              </a:ext>
            </a:extLst>
          </p:cNvPr>
          <p:cNvGrpSpPr/>
          <p:nvPr/>
        </p:nvGrpSpPr>
        <p:grpSpPr>
          <a:xfrm>
            <a:off x="3671098" y="3863854"/>
            <a:ext cx="7123809" cy="1090188"/>
            <a:chOff x="3281915" y="3379641"/>
            <a:chExt cx="7955606" cy="1090343"/>
          </a:xfrm>
          <a:solidFill>
            <a:srgbClr val="0070C0"/>
          </a:solidFill>
        </p:grpSpPr>
        <p:sp>
          <p:nvSpPr>
            <p:cNvPr id="65" name="Rectangle 64">
              <a:extLst>
                <a:ext uri="{FF2B5EF4-FFF2-40B4-BE49-F238E27FC236}">
                  <a16:creationId xmlns:a16="http://schemas.microsoft.com/office/drawing/2014/main" id="{96E768C8-8D35-BA4D-8A1C-13A981655BFC}"/>
                </a:ext>
              </a:extLst>
            </p:cNvPr>
            <p:cNvSpPr/>
            <p:nvPr/>
          </p:nvSpPr>
          <p:spPr bwMode="auto">
            <a:xfrm>
              <a:off x="3281915" y="3379641"/>
              <a:ext cx="7955606" cy="109034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endParaRPr lang="en-US" sz="1372">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endParaRPr>
            </a:p>
          </p:txBody>
        </p:sp>
        <p:sp>
          <p:nvSpPr>
            <p:cNvPr id="66" name="Rectangle 65">
              <a:extLst>
                <a:ext uri="{FF2B5EF4-FFF2-40B4-BE49-F238E27FC236}">
                  <a16:creationId xmlns:a16="http://schemas.microsoft.com/office/drawing/2014/main" id="{7154EEFA-29B1-7642-8C8C-2078296D0DC3}"/>
                </a:ext>
              </a:extLst>
            </p:cNvPr>
            <p:cNvSpPr/>
            <p:nvPr/>
          </p:nvSpPr>
          <p:spPr>
            <a:xfrm>
              <a:off x="3643067" y="4022727"/>
              <a:ext cx="7307943" cy="346619"/>
            </a:xfrm>
            <a:prstGeom prst="rect">
              <a:avLst/>
            </a:prstGeom>
            <a:grpFill/>
          </p:spPr>
          <p:txBody>
            <a:bodyPr wrap="square">
              <a:spAutoFit/>
            </a:bodyPr>
            <a:lstStyle/>
            <a:p>
              <a:pPr algn="ctr" defTabSz="914120" fontAlgn="base">
                <a:lnSpc>
                  <a:spcPct val="90000"/>
                </a:lnSpc>
                <a:spcBef>
                  <a:spcPct val="0"/>
                </a:spcBef>
                <a:spcAft>
                  <a:spcPct val="0"/>
                </a:spcAft>
                <a:defRPr/>
              </a:pPr>
              <a:r>
                <a:rPr lang="en-US" sz="1836" dirty="0">
                  <a:ln w="3175">
                    <a:noFill/>
                  </a:ln>
                  <a:solidFill>
                    <a:srgbClr val="FFFFFF"/>
                  </a:solidFill>
                  <a:latin typeface="Segoe" panose="020B0502040504020203" pitchFamily="34" charset="0"/>
                  <a:cs typeface="Segoe UI" pitchFamily="34" charset="0"/>
                </a:rPr>
                <a:t>Azure Resource Manager</a:t>
              </a:r>
            </a:p>
          </p:txBody>
        </p:sp>
        <p:sp>
          <p:nvSpPr>
            <p:cNvPr id="67" name="Rectangle 66">
              <a:extLst>
                <a:ext uri="{FF2B5EF4-FFF2-40B4-BE49-F238E27FC236}">
                  <a16:creationId xmlns:a16="http://schemas.microsoft.com/office/drawing/2014/main" id="{2C6FDE8D-31D1-DF4A-ABEE-752C96F95604}"/>
                </a:ext>
              </a:extLst>
            </p:cNvPr>
            <p:cNvSpPr/>
            <p:nvPr/>
          </p:nvSpPr>
          <p:spPr bwMode="auto">
            <a:xfrm>
              <a:off x="3643067" y="3513016"/>
              <a:ext cx="7307943" cy="44192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632" dirty="0">
                  <a:gradFill>
                    <a:gsLst>
                      <a:gs pos="0">
                        <a:srgbClr val="FFFFFF"/>
                      </a:gs>
                      <a:gs pos="100000">
                        <a:srgbClr val="FFFFFF"/>
                      </a:gs>
                    </a:gsLst>
                    <a:lin ang="5400000" scaled="0"/>
                  </a:gradFill>
                  <a:latin typeface="Segoe" panose="020B0502040504020203" pitchFamily="34" charset="0"/>
                  <a:cs typeface="Segoe UI Semibold" panose="020B0702040204020203" pitchFamily="34" charset="0"/>
                </a:rPr>
                <a:t>Policy Engine</a:t>
              </a:r>
            </a:p>
          </p:txBody>
        </p:sp>
      </p:grpSp>
      <p:sp>
        <p:nvSpPr>
          <p:cNvPr id="68" name="Rectangle 67">
            <a:extLst>
              <a:ext uri="{FF2B5EF4-FFF2-40B4-BE49-F238E27FC236}">
                <a16:creationId xmlns:a16="http://schemas.microsoft.com/office/drawing/2014/main" id="{6A5D6925-4045-654E-93DC-F6E72B55A14A}"/>
              </a:ext>
            </a:extLst>
          </p:cNvPr>
          <p:cNvSpPr/>
          <p:nvPr/>
        </p:nvSpPr>
        <p:spPr bwMode="auto">
          <a:xfrm>
            <a:off x="10794338" y="3863852"/>
            <a:ext cx="1391486" cy="1090188"/>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632" dirty="0">
                <a:gradFill>
                  <a:gsLst>
                    <a:gs pos="0">
                      <a:srgbClr val="FFFFFF"/>
                    </a:gs>
                    <a:gs pos="100000">
                      <a:srgbClr val="FFFFFF"/>
                    </a:gs>
                  </a:gsLst>
                  <a:lin ang="5400000" scaled="0"/>
                </a:gradFill>
                <a:latin typeface="Segoe" panose="020B0502040504020203" pitchFamily="34" charset="0"/>
                <a:cs typeface="Segoe UI Semibold" panose="020B0702040204020203" pitchFamily="34" charset="0"/>
              </a:rPr>
              <a:t>Azure Resource Graph</a:t>
            </a:r>
          </a:p>
        </p:txBody>
      </p:sp>
      <p:sp>
        <p:nvSpPr>
          <p:cNvPr id="69" name="Rectangle 68">
            <a:extLst>
              <a:ext uri="{FF2B5EF4-FFF2-40B4-BE49-F238E27FC236}">
                <a16:creationId xmlns:a16="http://schemas.microsoft.com/office/drawing/2014/main" id="{8C85BD6F-15F3-C240-AF5E-DA4CB14553C6}"/>
              </a:ext>
            </a:extLst>
          </p:cNvPr>
          <p:cNvSpPr/>
          <p:nvPr/>
        </p:nvSpPr>
        <p:spPr>
          <a:xfrm>
            <a:off x="11513373" y="3589146"/>
            <a:ext cx="621595" cy="263548"/>
          </a:xfrm>
          <a:prstGeom prst="rect">
            <a:avLst/>
          </a:prstGeom>
        </p:spPr>
        <p:txBody>
          <a:bodyPr wrap="none">
            <a:spAutoFit/>
          </a:bodyPr>
          <a:lstStyle/>
          <a:p>
            <a:pPr defTabSz="914120" fontAlgn="base">
              <a:lnSpc>
                <a:spcPct val="90000"/>
              </a:lnSpc>
              <a:spcBef>
                <a:spcPct val="0"/>
              </a:spcBef>
              <a:spcAft>
                <a:spcPct val="0"/>
              </a:spcAft>
              <a:defRPr/>
            </a:pPr>
            <a:r>
              <a:rPr lang="en-US" sz="1199">
                <a:ln w="3175">
                  <a:noFill/>
                </a:ln>
                <a:solidFill>
                  <a:srgbClr val="353535">
                    <a:lumMod val="75000"/>
                    <a:lumOff val="25000"/>
                  </a:srgbClr>
                </a:solidFill>
                <a:latin typeface="Segoe UI Semibold" panose="020B0702040204020203" pitchFamily="34" charset="0"/>
                <a:cs typeface="Segoe UI" pitchFamily="34" charset="0"/>
              </a:rPr>
              <a:t>Query</a:t>
            </a:r>
          </a:p>
        </p:txBody>
      </p:sp>
      <p:cxnSp>
        <p:nvCxnSpPr>
          <p:cNvPr id="70" name="Straight Connector 69">
            <a:extLst>
              <a:ext uri="{FF2B5EF4-FFF2-40B4-BE49-F238E27FC236}">
                <a16:creationId xmlns:a16="http://schemas.microsoft.com/office/drawing/2014/main" id="{F62F85AA-31ED-C247-B848-9338738DC179}"/>
              </a:ext>
            </a:extLst>
          </p:cNvPr>
          <p:cNvCxnSpPr>
            <a:cxnSpLocks/>
          </p:cNvCxnSpPr>
          <p:nvPr/>
        </p:nvCxnSpPr>
        <p:spPr>
          <a:xfrm flipV="1">
            <a:off x="11490081" y="3497262"/>
            <a:ext cx="0" cy="354393"/>
          </a:xfrm>
          <a:prstGeom prst="line">
            <a:avLst/>
          </a:prstGeom>
          <a:ln w="19050">
            <a:solidFill>
              <a:schemeClr val="tx1">
                <a:lumMod val="60000"/>
                <a:lumOff val="40000"/>
              </a:schemeClr>
            </a:solidFill>
            <a:headEnd type="none"/>
            <a:tailEnd type="oval" w="med" len="med"/>
          </a:ln>
        </p:spPr>
        <p:style>
          <a:lnRef idx="1">
            <a:schemeClr val="accent1"/>
          </a:lnRef>
          <a:fillRef idx="0">
            <a:schemeClr val="accent1"/>
          </a:fillRef>
          <a:effectRef idx="0">
            <a:schemeClr val="accent1"/>
          </a:effectRef>
          <a:fontRef idx="minor">
            <a:schemeClr val="tx1"/>
          </a:fontRef>
        </p:style>
      </p:cxnSp>
      <p:sp>
        <p:nvSpPr>
          <p:cNvPr id="71" name="Rectangle 70">
            <a:extLst>
              <a:ext uri="{FF2B5EF4-FFF2-40B4-BE49-F238E27FC236}">
                <a16:creationId xmlns:a16="http://schemas.microsoft.com/office/drawing/2014/main" id="{EA0FA6E7-DBBA-CD49-951B-B96BBCE159C6}"/>
              </a:ext>
            </a:extLst>
          </p:cNvPr>
          <p:cNvSpPr/>
          <p:nvPr/>
        </p:nvSpPr>
        <p:spPr>
          <a:xfrm>
            <a:off x="416990" y="4964385"/>
            <a:ext cx="3559286" cy="1815882"/>
          </a:xfrm>
          <a:prstGeom prst="rect">
            <a:avLst/>
          </a:prstGeom>
        </p:spPr>
        <p:txBody>
          <a:bodyPr wrap="square">
            <a:spAutoFit/>
          </a:bodyPr>
          <a:lstStyle/>
          <a:p>
            <a:pPr marL="233363" indent="-233363" defTabSz="932597">
              <a:defRPr/>
            </a:pPr>
            <a:r>
              <a:rPr lang="en-US" sz="1600" b="1" dirty="0">
                <a:solidFill>
                  <a:srgbClr val="353535"/>
                </a:solidFill>
                <a:latin typeface="Segoe" panose="020B0502040504020203" pitchFamily="34" charset="0"/>
                <a:ea typeface="Times New Roman" panose="02020603050405020304" pitchFamily="18" charset="0"/>
                <a:cs typeface="Segoe UI Semilight" panose="020B0402040204020203" pitchFamily="34" charset="0"/>
              </a:rPr>
              <a:t>2. Policy-based Control</a:t>
            </a:r>
            <a:r>
              <a:rPr lang="en-US" sz="1600" dirty="0">
                <a:solidFill>
                  <a:srgbClr val="353535"/>
                </a:solidFill>
                <a:latin typeface="Segoe" panose="020B0502040504020203" pitchFamily="34" charset="0"/>
                <a:ea typeface="Times New Roman" panose="02020603050405020304" pitchFamily="18" charset="0"/>
                <a:cs typeface="Segoe UI Semilight" panose="020B0402040204020203" pitchFamily="34" charset="0"/>
              </a:rPr>
              <a:t>: Real-time enforcement, compliance assessment and remediation at scale </a:t>
            </a:r>
          </a:p>
          <a:p>
            <a:pPr defTabSz="932597">
              <a:defRPr/>
            </a:pPr>
            <a:endParaRPr lang="en-US" sz="1600" dirty="0">
              <a:solidFill>
                <a:srgbClr val="353535"/>
              </a:solidFill>
              <a:latin typeface="Segoe" panose="020B0502040504020203" pitchFamily="34" charset="0"/>
              <a:ea typeface="Calibri" panose="020F0502020204030204" pitchFamily="34" charset="0"/>
              <a:cs typeface="Segoe UI Semilight" panose="020B0402040204020203" pitchFamily="34" charset="0"/>
            </a:endParaRPr>
          </a:p>
          <a:p>
            <a:pPr marL="233363" indent="-233363" defTabSz="932597">
              <a:defRPr/>
            </a:pPr>
            <a:r>
              <a:rPr lang="en-US" sz="1600" b="1" dirty="0">
                <a:solidFill>
                  <a:srgbClr val="353535"/>
                </a:solidFill>
                <a:latin typeface="Segoe" panose="020B0502040504020203" pitchFamily="34" charset="0"/>
                <a:ea typeface="Times New Roman" panose="02020603050405020304" pitchFamily="18" charset="0"/>
                <a:cs typeface="Segoe UI Semilight" panose="020B0402040204020203" pitchFamily="34" charset="0"/>
              </a:rPr>
              <a:t>3. Resource Visibility</a:t>
            </a:r>
            <a:r>
              <a:rPr lang="en-US" sz="1600" dirty="0">
                <a:solidFill>
                  <a:srgbClr val="353535"/>
                </a:solidFill>
                <a:latin typeface="Segoe" panose="020B0502040504020203" pitchFamily="34" charset="0"/>
                <a:ea typeface="Times New Roman" panose="02020603050405020304" pitchFamily="18" charset="0"/>
                <a:cs typeface="Segoe UI Semilight" panose="020B0402040204020203" pitchFamily="34" charset="0"/>
              </a:rPr>
              <a:t>: Query, explore &amp; analyze cloud resources at scale</a:t>
            </a:r>
            <a:endParaRPr lang="en-US" sz="1600" b="1" dirty="0">
              <a:solidFill>
                <a:srgbClr val="353535"/>
              </a:solidFill>
              <a:latin typeface="Segoe" panose="020B0502040504020203" pitchFamily="34" charset="0"/>
              <a:ea typeface="Times New Roman" panose="02020603050405020304" pitchFamily="18" charset="0"/>
              <a:cs typeface="Segoe UI Semilight" panose="020B0402040204020203" pitchFamily="34" charset="0"/>
            </a:endParaRPr>
          </a:p>
        </p:txBody>
      </p:sp>
      <p:sp>
        <p:nvSpPr>
          <p:cNvPr id="72" name="Rectangle 71">
            <a:extLst>
              <a:ext uri="{FF2B5EF4-FFF2-40B4-BE49-F238E27FC236}">
                <a16:creationId xmlns:a16="http://schemas.microsoft.com/office/drawing/2014/main" id="{FCDD94B0-3CDF-BD49-8BA0-CD5133387DEE}"/>
              </a:ext>
            </a:extLst>
          </p:cNvPr>
          <p:cNvSpPr/>
          <p:nvPr/>
        </p:nvSpPr>
        <p:spPr>
          <a:xfrm>
            <a:off x="456524" y="1722965"/>
            <a:ext cx="2402688" cy="1569660"/>
          </a:xfrm>
          <a:prstGeom prst="rect">
            <a:avLst/>
          </a:prstGeom>
        </p:spPr>
        <p:txBody>
          <a:bodyPr wrap="square">
            <a:spAutoFit/>
          </a:bodyPr>
          <a:lstStyle/>
          <a:p>
            <a:pPr marL="186519" indent="-186519" defTabSz="932597">
              <a:buFont typeface="+mj-lt"/>
              <a:buAutoNum type="arabicPeriod"/>
              <a:defRPr/>
            </a:pPr>
            <a:r>
              <a:rPr lang="en-US" sz="1600" b="1" dirty="0">
                <a:solidFill>
                  <a:srgbClr val="353535"/>
                </a:solidFill>
                <a:latin typeface="Segoe" panose="020B0502040504020203" pitchFamily="34" charset="0"/>
                <a:ea typeface="Times New Roman" panose="02020603050405020304" pitchFamily="18" charset="0"/>
                <a:cs typeface="Segoe UI Semilight" panose="020B0402040204020203" pitchFamily="34" charset="0"/>
              </a:rPr>
              <a:t>Environment Factory</a:t>
            </a:r>
            <a:r>
              <a:rPr lang="en-US" sz="1600" dirty="0">
                <a:solidFill>
                  <a:srgbClr val="353535"/>
                </a:solidFill>
                <a:latin typeface="Segoe" panose="020B0502040504020203" pitchFamily="34" charset="0"/>
                <a:ea typeface="Times New Roman" panose="02020603050405020304" pitchFamily="18" charset="0"/>
                <a:cs typeface="Segoe UI Semilight" panose="020B0402040204020203" pitchFamily="34" charset="0"/>
              </a:rPr>
              <a:t>: Deploy and update cloud environments in a repeatable manner using composable artifacts</a:t>
            </a:r>
            <a:endParaRPr lang="en-US" sz="1600" dirty="0">
              <a:solidFill>
                <a:srgbClr val="353535"/>
              </a:solidFill>
              <a:latin typeface="Segoe" panose="020B0502040504020203" pitchFamily="34" charset="0"/>
              <a:ea typeface="Calibri" panose="020F0502020204030204" pitchFamily="34" charset="0"/>
              <a:cs typeface="Segoe UI Semilight" panose="020B0402040204020203" pitchFamily="34" charset="0"/>
            </a:endParaRPr>
          </a:p>
        </p:txBody>
      </p:sp>
      <p:sp>
        <p:nvSpPr>
          <p:cNvPr id="73" name="Rectangle 72">
            <a:extLst>
              <a:ext uri="{FF2B5EF4-FFF2-40B4-BE49-F238E27FC236}">
                <a16:creationId xmlns:a16="http://schemas.microsoft.com/office/drawing/2014/main" id="{426CFBA0-15AB-284F-A247-BB00D059004C}"/>
              </a:ext>
            </a:extLst>
          </p:cNvPr>
          <p:cNvSpPr/>
          <p:nvPr/>
        </p:nvSpPr>
        <p:spPr bwMode="auto">
          <a:xfrm>
            <a:off x="1948214" y="3863851"/>
            <a:ext cx="1722883" cy="109534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632" dirty="0">
                <a:gradFill>
                  <a:gsLst>
                    <a:gs pos="0">
                      <a:srgbClr val="FFFFFF"/>
                    </a:gs>
                    <a:gs pos="100000">
                      <a:srgbClr val="FFFFFF"/>
                    </a:gs>
                  </a:gsLst>
                  <a:lin ang="5400000" scaled="0"/>
                </a:gradFill>
                <a:latin typeface="Segoe" panose="020B0502040504020203" pitchFamily="34" charset="0"/>
                <a:cs typeface="Segoe UI Semibold" panose="020B0702040204020203" pitchFamily="34" charset="0"/>
              </a:rPr>
              <a:t>Azure Blueprints</a:t>
            </a:r>
          </a:p>
        </p:txBody>
      </p:sp>
      <p:cxnSp>
        <p:nvCxnSpPr>
          <p:cNvPr id="74" name="Straight Arrow Connector 73">
            <a:extLst>
              <a:ext uri="{FF2B5EF4-FFF2-40B4-BE49-F238E27FC236}">
                <a16:creationId xmlns:a16="http://schemas.microsoft.com/office/drawing/2014/main" id="{224C1A9A-05FF-5C4C-90AB-9959955B7828}"/>
              </a:ext>
            </a:extLst>
          </p:cNvPr>
          <p:cNvCxnSpPr>
            <a:cxnSpLocks/>
          </p:cNvCxnSpPr>
          <p:nvPr/>
        </p:nvCxnSpPr>
        <p:spPr>
          <a:xfrm>
            <a:off x="2936427" y="2581201"/>
            <a:ext cx="0" cy="1234235"/>
          </a:xfrm>
          <a:prstGeom prst="straightConnector1">
            <a:avLst/>
          </a:prstGeom>
          <a:ln w="28575">
            <a:solidFill>
              <a:schemeClr val="bg1">
                <a:lumMod val="50000"/>
              </a:schemeClr>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F5224097-6D2C-424C-958C-1E892F96EDA0}"/>
              </a:ext>
            </a:extLst>
          </p:cNvPr>
          <p:cNvCxnSpPr>
            <a:cxnSpLocks/>
          </p:cNvCxnSpPr>
          <p:nvPr/>
        </p:nvCxnSpPr>
        <p:spPr>
          <a:xfrm>
            <a:off x="2927427" y="2581201"/>
            <a:ext cx="980989" cy="0"/>
          </a:xfrm>
          <a:prstGeom prst="straightConnector1">
            <a:avLst/>
          </a:prstGeom>
          <a:ln w="28575">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6" name="Group 75">
            <a:extLst>
              <a:ext uri="{FF2B5EF4-FFF2-40B4-BE49-F238E27FC236}">
                <a16:creationId xmlns:a16="http://schemas.microsoft.com/office/drawing/2014/main" id="{EB798D91-461C-4043-B842-4088EBD7D407}"/>
              </a:ext>
            </a:extLst>
          </p:cNvPr>
          <p:cNvGrpSpPr/>
          <p:nvPr/>
        </p:nvGrpSpPr>
        <p:grpSpPr>
          <a:xfrm>
            <a:off x="3976276" y="1472734"/>
            <a:ext cx="3710524" cy="2245424"/>
            <a:chOff x="3976276" y="1472734"/>
            <a:chExt cx="3710524" cy="2245424"/>
          </a:xfrm>
        </p:grpSpPr>
        <p:sp>
          <p:nvSpPr>
            <p:cNvPr id="77" name="Double Brace 76">
              <a:extLst>
                <a:ext uri="{FF2B5EF4-FFF2-40B4-BE49-F238E27FC236}">
                  <a16:creationId xmlns:a16="http://schemas.microsoft.com/office/drawing/2014/main" id="{39B658E8-4FDC-CB40-9123-BE070CE4820F}"/>
                </a:ext>
              </a:extLst>
            </p:cNvPr>
            <p:cNvSpPr/>
            <p:nvPr/>
          </p:nvSpPr>
          <p:spPr>
            <a:xfrm>
              <a:off x="3976276" y="1472734"/>
              <a:ext cx="3710524" cy="2209002"/>
            </a:xfrm>
            <a:prstGeom prst="bracePair">
              <a:avLst/>
            </a:prstGeom>
            <a:noFill/>
            <a:ln w="28575" cap="flat" cmpd="sng" algn="ctr">
              <a:solidFill>
                <a:srgbClr val="505050"/>
              </a:solidFill>
              <a:prstDash val="solid"/>
            </a:ln>
            <a:effectLst/>
          </p:spPr>
          <p:txBody>
            <a:bodyPr rtlCol="0" anchor="ctr"/>
            <a:lstStyle/>
            <a:p>
              <a:pPr algn="ctr" defTabSz="914191">
                <a:defRPr/>
              </a:pPr>
              <a:endParaRPr lang="nb-NO" sz="1764" kern="0">
                <a:solidFill>
                  <a:srgbClr val="1A1A1A"/>
                </a:solidFill>
                <a:latin typeface="Segoe UI"/>
              </a:endParaRPr>
            </a:p>
          </p:txBody>
        </p:sp>
        <p:sp>
          <p:nvSpPr>
            <p:cNvPr id="78" name="Rectangle 77">
              <a:extLst>
                <a:ext uri="{FF2B5EF4-FFF2-40B4-BE49-F238E27FC236}">
                  <a16:creationId xmlns:a16="http://schemas.microsoft.com/office/drawing/2014/main" id="{8CC2E08F-809B-384A-B5CB-D6DDE525ACD9}"/>
                </a:ext>
              </a:extLst>
            </p:cNvPr>
            <p:cNvSpPr/>
            <p:nvPr/>
          </p:nvSpPr>
          <p:spPr bwMode="auto">
            <a:xfrm>
              <a:off x="5375334" y="1511863"/>
              <a:ext cx="890038" cy="1562132"/>
            </a:xfrm>
            <a:prstGeom prst="rect">
              <a:avLst/>
            </a:prstGeom>
            <a:solidFill>
              <a:schemeClr val="bg1">
                <a:lumMod val="85000"/>
              </a:schemeClr>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solidFill>
                    <a:srgbClr val="353535"/>
                  </a:solidFill>
                  <a:latin typeface="Segoe" panose="020B0502040504020203" pitchFamily="34" charset="0"/>
                  <a:cs typeface="Segoe UI Semibold" panose="020B0702040204020203" pitchFamily="34" charset="0"/>
                </a:rPr>
                <a:t>Role-based Access</a:t>
              </a:r>
            </a:p>
          </p:txBody>
        </p:sp>
        <p:sp>
          <p:nvSpPr>
            <p:cNvPr id="79" name="Rectangle 78">
              <a:extLst>
                <a:ext uri="{FF2B5EF4-FFF2-40B4-BE49-F238E27FC236}">
                  <a16:creationId xmlns:a16="http://schemas.microsoft.com/office/drawing/2014/main" id="{E76401A5-2148-BA44-897E-901A894812C7}"/>
                </a:ext>
              </a:extLst>
            </p:cNvPr>
            <p:cNvSpPr/>
            <p:nvPr/>
          </p:nvSpPr>
          <p:spPr bwMode="auto">
            <a:xfrm>
              <a:off x="4440327" y="1511863"/>
              <a:ext cx="890038" cy="1562132"/>
            </a:xfrm>
            <a:prstGeom prst="rect">
              <a:avLst/>
            </a:prstGeom>
            <a:solidFill>
              <a:schemeClr val="bg1">
                <a:lumMod val="85000"/>
              </a:schemeClr>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solidFill>
                    <a:srgbClr val="353535"/>
                  </a:solidFill>
                  <a:latin typeface="Segoe" panose="020B0502040504020203" pitchFamily="34" charset="0"/>
                  <a:cs typeface="Segoe UI Semibold" panose="020B0702040204020203" pitchFamily="34" charset="0"/>
                </a:rPr>
                <a:t>Policy Definitions</a:t>
              </a:r>
            </a:p>
          </p:txBody>
        </p:sp>
        <p:sp>
          <p:nvSpPr>
            <p:cNvPr id="80" name="Rectangle 79">
              <a:extLst>
                <a:ext uri="{FF2B5EF4-FFF2-40B4-BE49-F238E27FC236}">
                  <a16:creationId xmlns:a16="http://schemas.microsoft.com/office/drawing/2014/main" id="{7983D83D-D73A-5C49-B5BA-F63A123FFDBD}"/>
                </a:ext>
              </a:extLst>
            </p:cNvPr>
            <p:cNvSpPr/>
            <p:nvPr/>
          </p:nvSpPr>
          <p:spPr bwMode="auto">
            <a:xfrm>
              <a:off x="6333587" y="1511863"/>
              <a:ext cx="890038" cy="1562132"/>
            </a:xfrm>
            <a:prstGeom prst="rect">
              <a:avLst/>
            </a:prstGeom>
            <a:solidFill>
              <a:schemeClr val="bg1">
                <a:lumMod val="85000"/>
              </a:schemeClr>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372" dirty="0">
                  <a:solidFill>
                    <a:srgbClr val="353535"/>
                  </a:solidFill>
                  <a:latin typeface="Segoe" panose="020B0502040504020203" pitchFamily="34" charset="0"/>
                  <a:cs typeface="Segoe UI Semibold" panose="020B0702040204020203" pitchFamily="34" charset="0"/>
                </a:rPr>
                <a:t>Resource Manager Templates</a:t>
              </a:r>
            </a:p>
          </p:txBody>
        </p:sp>
        <p:sp>
          <p:nvSpPr>
            <p:cNvPr id="81" name="Rectangle 80">
              <a:extLst>
                <a:ext uri="{FF2B5EF4-FFF2-40B4-BE49-F238E27FC236}">
                  <a16:creationId xmlns:a16="http://schemas.microsoft.com/office/drawing/2014/main" id="{14BAF673-3F73-814F-8838-7C27177481B4}"/>
                </a:ext>
              </a:extLst>
            </p:cNvPr>
            <p:cNvSpPr/>
            <p:nvPr/>
          </p:nvSpPr>
          <p:spPr bwMode="auto">
            <a:xfrm rot="5400000">
              <a:off x="5740101" y="1809125"/>
              <a:ext cx="183725" cy="2783275"/>
            </a:xfrm>
            <a:prstGeom prst="rect">
              <a:avLst/>
            </a:prstGeom>
            <a:solidFill>
              <a:srgbClr val="00B0F0"/>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071" dirty="0">
                  <a:solidFill>
                    <a:srgbClr val="FFFFFF"/>
                  </a:solidFill>
                  <a:latin typeface="Segoe" panose="020B0502040504020203" pitchFamily="34" charset="0"/>
                  <a:cs typeface="Segoe UI Semibold" panose="020B0702040204020203" pitchFamily="34" charset="0"/>
                </a:rPr>
                <a:t>Management Groups</a:t>
              </a:r>
            </a:p>
          </p:txBody>
        </p:sp>
        <p:sp>
          <p:nvSpPr>
            <p:cNvPr id="82" name="Rectangle 81">
              <a:extLst>
                <a:ext uri="{FF2B5EF4-FFF2-40B4-BE49-F238E27FC236}">
                  <a16:creationId xmlns:a16="http://schemas.microsoft.com/office/drawing/2014/main" id="{2F340801-D8C5-0A48-975B-DDB02F3F2153}"/>
                </a:ext>
              </a:extLst>
            </p:cNvPr>
            <p:cNvSpPr/>
            <p:nvPr/>
          </p:nvSpPr>
          <p:spPr bwMode="auto">
            <a:xfrm rot="5400000">
              <a:off x="5740101" y="2023889"/>
              <a:ext cx="183725" cy="2783275"/>
            </a:xfrm>
            <a:prstGeom prst="rect">
              <a:avLst/>
            </a:prstGeom>
            <a:solidFill>
              <a:schemeClr val="bg1">
                <a:lumMod val="85000"/>
              </a:schemeClr>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071" dirty="0">
                  <a:solidFill>
                    <a:srgbClr val="353535"/>
                  </a:solidFill>
                  <a:latin typeface="Segoe" panose="020B0502040504020203" pitchFamily="34" charset="0"/>
                  <a:cs typeface="Segoe UI Semibold" panose="020B0702040204020203" pitchFamily="34" charset="0"/>
                </a:rPr>
                <a:t>Subscriptions</a:t>
              </a:r>
            </a:p>
          </p:txBody>
        </p:sp>
        <p:sp>
          <p:nvSpPr>
            <p:cNvPr id="83" name="Rectangle 82">
              <a:extLst>
                <a:ext uri="{FF2B5EF4-FFF2-40B4-BE49-F238E27FC236}">
                  <a16:creationId xmlns:a16="http://schemas.microsoft.com/office/drawing/2014/main" id="{0AFE478C-65D1-B64C-A63B-640DB88CC128}"/>
                </a:ext>
              </a:extLst>
            </p:cNvPr>
            <p:cNvSpPr/>
            <p:nvPr/>
          </p:nvSpPr>
          <p:spPr bwMode="auto">
            <a:xfrm rot="5400000">
              <a:off x="5736579" y="2234658"/>
              <a:ext cx="183725" cy="2783275"/>
            </a:xfrm>
            <a:prstGeom prst="rect">
              <a:avLst/>
            </a:prstGeom>
            <a:solidFill>
              <a:schemeClr val="bg1">
                <a:lumMod val="85000"/>
              </a:schemeClr>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9260" tIns="143408" rIns="179260" bIns="143408" numCol="1" spcCol="0" rtlCol="0" fromWordArt="0" anchor="ctr" anchorCtr="0" forceAA="0" compatLnSpc="1">
              <a:prstTxWarp prst="textNoShape">
                <a:avLst/>
              </a:prstTxWarp>
              <a:noAutofit/>
            </a:bodyPr>
            <a:lstStyle/>
            <a:p>
              <a:pPr algn="ctr" defTabSz="913926" fontAlgn="base">
                <a:lnSpc>
                  <a:spcPct val="90000"/>
                </a:lnSpc>
                <a:spcBef>
                  <a:spcPct val="0"/>
                </a:spcBef>
                <a:spcAft>
                  <a:spcPct val="0"/>
                </a:spcAft>
                <a:defRPr/>
              </a:pPr>
              <a:r>
                <a:rPr lang="en-US" sz="1071" dirty="0">
                  <a:solidFill>
                    <a:srgbClr val="353535"/>
                  </a:solidFill>
                  <a:latin typeface="Segoe" panose="020B0502040504020203" pitchFamily="34" charset="0"/>
                  <a:cs typeface="Segoe UI Semibold" panose="020B0702040204020203" pitchFamily="34" charset="0"/>
                </a:rPr>
                <a:t>Resource Groups</a:t>
              </a:r>
            </a:p>
          </p:txBody>
        </p:sp>
      </p:grpSp>
      <p:sp>
        <p:nvSpPr>
          <p:cNvPr id="84" name="TextBox 83">
            <a:extLst>
              <a:ext uri="{FF2B5EF4-FFF2-40B4-BE49-F238E27FC236}">
                <a16:creationId xmlns:a16="http://schemas.microsoft.com/office/drawing/2014/main" id="{100E1019-4D77-BE49-AD1F-41FD20800EFD}"/>
              </a:ext>
            </a:extLst>
          </p:cNvPr>
          <p:cNvSpPr txBox="1"/>
          <p:nvPr/>
        </p:nvSpPr>
        <p:spPr>
          <a:xfrm>
            <a:off x="11052656" y="0"/>
            <a:ext cx="1382232" cy="544765"/>
          </a:xfrm>
          <a:prstGeom prst="rect">
            <a:avLst/>
          </a:prstGeom>
          <a:noFill/>
        </p:spPr>
        <p:txBody>
          <a:bodyPr wrap="square" lIns="182880" tIns="146304" rIns="182880" bIns="146304" rtlCol="0">
            <a:spAutoFit/>
          </a:bodyPr>
          <a:lstStyle/>
          <a:p>
            <a:pPr algn="r">
              <a:lnSpc>
                <a:spcPct val="90000"/>
              </a:lnSpc>
              <a:spcAft>
                <a:spcPts val="600"/>
              </a:spcAft>
            </a:pPr>
            <a:r>
              <a:rPr lang="en-US" i="1" dirty="0">
                <a:gradFill>
                  <a:gsLst>
                    <a:gs pos="2917">
                      <a:schemeClr val="tx1"/>
                    </a:gs>
                    <a:gs pos="30000">
                      <a:schemeClr val="tx1"/>
                    </a:gs>
                  </a:gsLst>
                  <a:lin ang="5400000" scaled="0"/>
                </a:gradFill>
                <a:latin typeface="Segoe" panose="020B0502040504020203" pitchFamily="34" charset="0"/>
              </a:rPr>
              <a:t>[Example]</a:t>
            </a:r>
          </a:p>
        </p:txBody>
      </p:sp>
      <p:sp>
        <p:nvSpPr>
          <p:cNvPr id="85" name="Title 1">
            <a:extLst>
              <a:ext uri="{FF2B5EF4-FFF2-40B4-BE49-F238E27FC236}">
                <a16:creationId xmlns:a16="http://schemas.microsoft.com/office/drawing/2014/main" id="{BE4706CC-D7A6-114B-818C-C0D00A57E785}"/>
              </a:ext>
            </a:extLst>
          </p:cNvPr>
          <p:cNvSpPr txBox="1">
            <a:spLocks/>
          </p:cNvSpPr>
          <p:nvPr/>
        </p:nvSpPr>
        <p:spPr>
          <a:xfrm>
            <a:off x="323377" y="292811"/>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Resource Consistency | Organization</a:t>
            </a:r>
          </a:p>
          <a:p>
            <a:pPr defTabSz="914411">
              <a:defRPr/>
            </a:pPr>
            <a:r>
              <a:rPr lang="en-US" sz="1632" dirty="0">
                <a:solidFill>
                  <a:schemeClr val="bg2">
                    <a:lumMod val="10000"/>
                  </a:schemeClr>
                </a:solidFill>
                <a:latin typeface="Segoe" panose="020B0502040504020203" pitchFamily="34" charset="0"/>
                <a:cs typeface="Segoe UI Light" panose="020B0502040204020203" pitchFamily="34" charset="0"/>
              </a:rPr>
              <a:t>Architecture and Tools to govern resources</a:t>
            </a:r>
          </a:p>
        </p:txBody>
      </p:sp>
    </p:spTree>
    <p:extLst>
      <p:ext uri="{BB962C8B-B14F-4D97-AF65-F5344CB8AC3E}">
        <p14:creationId xmlns:p14="http://schemas.microsoft.com/office/powerpoint/2010/main" val="375096712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356EF02-B794-E646-A857-C796B1BEDD91}"/>
              </a:ext>
            </a:extLst>
          </p:cNvPr>
          <p:cNvSpPr txBox="1"/>
          <p:nvPr/>
        </p:nvSpPr>
        <p:spPr>
          <a:xfrm>
            <a:off x="676012" y="4779591"/>
            <a:ext cx="7997185" cy="2037737"/>
          </a:xfrm>
          <a:prstGeom prst="rect">
            <a:avLst/>
          </a:prstGeom>
          <a:noFill/>
          <a:ln>
            <a:noFill/>
          </a:ln>
        </p:spPr>
        <p:txBody>
          <a:bodyPr wrap="square" lIns="182880" tIns="146304" rIns="182880" bIns="146304" rtlCol="0">
            <a:spAutoFit/>
          </a:bodyPr>
          <a:lstStyle/>
          <a:p>
            <a:pPr>
              <a:lnSpc>
                <a:spcPct val="90000"/>
              </a:lnSpc>
              <a:spcAft>
                <a:spcPts val="600"/>
              </a:spcAft>
            </a:pPr>
            <a:r>
              <a:rPr lang="en-US" sz="2000" b="1" dirty="0">
                <a:gradFill>
                  <a:gsLst>
                    <a:gs pos="2917">
                      <a:schemeClr val="tx1"/>
                    </a:gs>
                    <a:gs pos="30000">
                      <a:schemeClr val="tx1"/>
                    </a:gs>
                  </a:gsLst>
                  <a:lin ang="5400000" scaled="0"/>
                </a:gradFill>
                <a:latin typeface="Segoe" panose="020B0502040504020203" pitchFamily="34" charset="0"/>
              </a:rPr>
              <a:t>Discussion:</a:t>
            </a:r>
          </a:p>
          <a:p>
            <a:pPr marL="276579" indent="-285750">
              <a:lnSpc>
                <a:spcPct val="106000"/>
              </a:lnSpc>
              <a:spcAft>
                <a:spcPts val="800"/>
              </a:spcAft>
              <a:buFont typeface="Arial" panose="020B0604020202020204" pitchFamily="34" charset="0"/>
              <a:buChar char="•"/>
            </a:pPr>
            <a:r>
              <a:rPr lang="en-US" sz="1600" dirty="0">
                <a:latin typeface="Segoe" panose="020B0502040504020203" pitchFamily="34" charset="0"/>
                <a:cs typeface="Times New Roman" panose="02020603050405020304" pitchFamily="18" charset="0"/>
              </a:rPr>
              <a:t>How would you structure the Management Groups based on this discovery? </a:t>
            </a:r>
          </a:p>
          <a:p>
            <a:pPr marL="276579" indent="-285750">
              <a:lnSpc>
                <a:spcPct val="106000"/>
              </a:lnSpc>
              <a:spcAft>
                <a:spcPts val="800"/>
              </a:spcAft>
              <a:buFont typeface="Arial" panose="020B0604020202020204" pitchFamily="34" charset="0"/>
              <a:buChar char="•"/>
            </a:pPr>
            <a:r>
              <a:rPr lang="en-US" sz="1600" dirty="0">
                <a:latin typeface="Segoe" panose="020B0502040504020203" pitchFamily="34" charset="0"/>
                <a:cs typeface="Times New Roman" panose="02020603050405020304" pitchFamily="18" charset="0"/>
              </a:rPr>
              <a:t>How would you divide subscriptions within MGs?</a:t>
            </a:r>
          </a:p>
          <a:p>
            <a:pPr marL="276579" indent="-285750">
              <a:lnSpc>
                <a:spcPct val="106000"/>
              </a:lnSpc>
              <a:spcAft>
                <a:spcPts val="800"/>
              </a:spcAft>
              <a:buFont typeface="Arial" panose="020B0604020202020204" pitchFamily="34" charset="0"/>
              <a:buChar char="•"/>
            </a:pPr>
            <a:r>
              <a:rPr lang="en-US" sz="1600" dirty="0">
                <a:latin typeface="Segoe" panose="020B0502040504020203" pitchFamily="34" charset="0"/>
                <a:cs typeface="Times New Roman" panose="02020603050405020304" pitchFamily="18" charset="0"/>
              </a:rPr>
              <a:t>How would you define resource groups?</a:t>
            </a:r>
          </a:p>
          <a:p>
            <a:pPr marL="276579" indent="-285750">
              <a:lnSpc>
                <a:spcPct val="106000"/>
              </a:lnSpc>
              <a:spcAft>
                <a:spcPts val="800"/>
              </a:spcAft>
              <a:buFont typeface="Arial" panose="020B0604020202020204" pitchFamily="34" charset="0"/>
              <a:buChar char="•"/>
            </a:pPr>
            <a:r>
              <a:rPr lang="en-US" sz="1600" dirty="0">
                <a:latin typeface="Segoe" panose="020B0502040504020203" pitchFamily="34" charset="0"/>
                <a:cs typeface="Times New Roman" panose="02020603050405020304" pitchFamily="18" charset="0"/>
              </a:rPr>
              <a:t>What Resource Governance Tools would you put in place?</a:t>
            </a:r>
            <a:endParaRPr lang="en-US" sz="1600" dirty="0">
              <a:latin typeface="Segoe" panose="020B0502040504020203" pitchFamily="34" charset="0"/>
            </a:endParaRPr>
          </a:p>
        </p:txBody>
      </p:sp>
      <p:pic>
        <p:nvPicPr>
          <p:cNvPr id="12" name="Picture 11">
            <a:extLst>
              <a:ext uri="{FF2B5EF4-FFF2-40B4-BE49-F238E27FC236}">
                <a16:creationId xmlns:a16="http://schemas.microsoft.com/office/drawing/2014/main" id="{2CDB482F-2F12-294E-BDE0-B9FC56156043}"/>
              </a:ext>
            </a:extLst>
          </p:cNvPr>
          <p:cNvPicPr/>
          <p:nvPr/>
        </p:nvPicPr>
        <p:blipFill>
          <a:blip r:embed="rId3"/>
          <a:stretch>
            <a:fillRect/>
          </a:stretch>
        </p:blipFill>
        <p:spPr>
          <a:xfrm>
            <a:off x="1039083" y="1881384"/>
            <a:ext cx="3770298" cy="1881163"/>
          </a:xfrm>
          <a:prstGeom prst="rect">
            <a:avLst/>
          </a:prstGeom>
        </p:spPr>
      </p:pic>
      <p:sp>
        <p:nvSpPr>
          <p:cNvPr id="13" name="Rectangle 12">
            <a:extLst>
              <a:ext uri="{FF2B5EF4-FFF2-40B4-BE49-F238E27FC236}">
                <a16:creationId xmlns:a16="http://schemas.microsoft.com/office/drawing/2014/main" id="{976FCC42-326B-914F-9B18-13B7EBA2BB14}"/>
              </a:ext>
            </a:extLst>
          </p:cNvPr>
          <p:cNvSpPr/>
          <p:nvPr/>
        </p:nvSpPr>
        <p:spPr>
          <a:xfrm>
            <a:off x="1039083" y="1512052"/>
            <a:ext cx="2635465" cy="369332"/>
          </a:xfrm>
          <a:prstGeom prst="rect">
            <a:avLst/>
          </a:prstGeom>
        </p:spPr>
        <p:txBody>
          <a:bodyPr wrap="none">
            <a:spAutoFit/>
          </a:bodyPr>
          <a:lstStyle/>
          <a:p>
            <a:r>
              <a:rPr lang="en-US" b="1" dirty="0">
                <a:latin typeface="Segoe" panose="020B0502040504020203" pitchFamily="34" charset="0"/>
                <a:cs typeface="Segoe UI Semilight" panose="020B0402040204020203" pitchFamily="34" charset="0"/>
              </a:rPr>
              <a:t>Resource Organization</a:t>
            </a:r>
          </a:p>
        </p:txBody>
      </p:sp>
      <p:pic>
        <p:nvPicPr>
          <p:cNvPr id="15" name="Picture 14">
            <a:extLst>
              <a:ext uri="{FF2B5EF4-FFF2-40B4-BE49-F238E27FC236}">
                <a16:creationId xmlns:a16="http://schemas.microsoft.com/office/drawing/2014/main" id="{5CFC3E81-073E-DF41-AD0E-27AF4AA8D4B8}"/>
              </a:ext>
            </a:extLst>
          </p:cNvPr>
          <p:cNvPicPr>
            <a:picLocks noChangeAspect="1"/>
          </p:cNvPicPr>
          <p:nvPr/>
        </p:nvPicPr>
        <p:blipFill>
          <a:blip r:embed="rId4"/>
          <a:stretch>
            <a:fillRect/>
          </a:stretch>
        </p:blipFill>
        <p:spPr>
          <a:xfrm>
            <a:off x="5076251" y="1478267"/>
            <a:ext cx="6978739" cy="3175555"/>
          </a:xfrm>
          <a:prstGeom prst="rect">
            <a:avLst/>
          </a:prstGeom>
        </p:spPr>
      </p:pic>
      <p:sp>
        <p:nvSpPr>
          <p:cNvPr id="16" name="Rectangle 15">
            <a:extLst>
              <a:ext uri="{FF2B5EF4-FFF2-40B4-BE49-F238E27FC236}">
                <a16:creationId xmlns:a16="http://schemas.microsoft.com/office/drawing/2014/main" id="{38BAC375-D388-8140-83C9-0AF029FC351F}"/>
              </a:ext>
            </a:extLst>
          </p:cNvPr>
          <p:cNvSpPr/>
          <p:nvPr/>
        </p:nvSpPr>
        <p:spPr>
          <a:xfrm>
            <a:off x="5830613" y="1111496"/>
            <a:ext cx="2513637" cy="369332"/>
          </a:xfrm>
          <a:prstGeom prst="rect">
            <a:avLst/>
          </a:prstGeom>
        </p:spPr>
        <p:txBody>
          <a:bodyPr wrap="none">
            <a:spAutoFit/>
          </a:bodyPr>
          <a:lstStyle/>
          <a:p>
            <a:r>
              <a:rPr lang="en-US" b="1" dirty="0">
                <a:latin typeface="Segoe" panose="020B0502040504020203" pitchFamily="34" charset="0"/>
                <a:cs typeface="Segoe UI Semilight" panose="020B0402040204020203" pitchFamily="34" charset="0"/>
              </a:rPr>
              <a:t>Resource Governance</a:t>
            </a:r>
          </a:p>
        </p:txBody>
      </p:sp>
      <p:sp>
        <p:nvSpPr>
          <p:cNvPr id="17" name="TextBox 16">
            <a:extLst>
              <a:ext uri="{FF2B5EF4-FFF2-40B4-BE49-F238E27FC236}">
                <a16:creationId xmlns:a16="http://schemas.microsoft.com/office/drawing/2014/main" id="{29E8CD82-95B8-934E-824C-2798BC0E636A}"/>
              </a:ext>
            </a:extLst>
          </p:cNvPr>
          <p:cNvSpPr txBox="1"/>
          <p:nvPr/>
        </p:nvSpPr>
        <p:spPr>
          <a:xfrm>
            <a:off x="11052656" y="0"/>
            <a:ext cx="1382232" cy="544765"/>
          </a:xfrm>
          <a:prstGeom prst="rect">
            <a:avLst/>
          </a:prstGeom>
          <a:noFill/>
        </p:spPr>
        <p:txBody>
          <a:bodyPr wrap="square" lIns="182880" tIns="146304" rIns="182880" bIns="146304" rtlCol="0">
            <a:spAutoFit/>
          </a:bodyPr>
          <a:lstStyle/>
          <a:p>
            <a:pPr algn="r">
              <a:lnSpc>
                <a:spcPct val="90000"/>
              </a:lnSpc>
              <a:spcAft>
                <a:spcPts val="600"/>
              </a:spcAft>
            </a:pPr>
            <a:r>
              <a:rPr lang="en-US" i="1" dirty="0">
                <a:gradFill>
                  <a:gsLst>
                    <a:gs pos="2917">
                      <a:schemeClr val="tx1"/>
                    </a:gs>
                    <a:gs pos="30000">
                      <a:schemeClr val="tx1"/>
                    </a:gs>
                  </a:gsLst>
                  <a:lin ang="5400000" scaled="0"/>
                </a:gradFill>
                <a:latin typeface="Segoe" panose="020B0502040504020203" pitchFamily="34" charset="0"/>
              </a:rPr>
              <a:t>[Example]</a:t>
            </a:r>
          </a:p>
        </p:txBody>
      </p:sp>
      <p:sp>
        <p:nvSpPr>
          <p:cNvPr id="18" name="Title 1">
            <a:extLst>
              <a:ext uri="{FF2B5EF4-FFF2-40B4-BE49-F238E27FC236}">
                <a16:creationId xmlns:a16="http://schemas.microsoft.com/office/drawing/2014/main" id="{59F53C38-6542-E34E-BCAD-B7E2B5E322EE}"/>
              </a:ext>
            </a:extLst>
          </p:cNvPr>
          <p:cNvSpPr txBox="1">
            <a:spLocks/>
          </p:cNvSpPr>
          <p:nvPr/>
        </p:nvSpPr>
        <p:spPr>
          <a:xfrm>
            <a:off x="323377" y="292811"/>
            <a:ext cx="12008267" cy="934856"/>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Define a Governance MVP</a:t>
            </a:r>
          </a:p>
        </p:txBody>
      </p:sp>
    </p:spTree>
    <p:extLst>
      <p:ext uri="{BB962C8B-B14F-4D97-AF65-F5344CB8AC3E}">
        <p14:creationId xmlns:p14="http://schemas.microsoft.com/office/powerpoint/2010/main" val="282353467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C2D5A9C9-59EB-394F-A919-11B0E8F4FE1A}"/>
              </a:ext>
            </a:extLst>
          </p:cNvPr>
          <p:cNvGrpSpPr/>
          <p:nvPr/>
        </p:nvGrpSpPr>
        <p:grpSpPr>
          <a:xfrm>
            <a:off x="242576" y="1738830"/>
            <a:ext cx="5402278" cy="4790401"/>
            <a:chOff x="266487" y="1741878"/>
            <a:chExt cx="6148070" cy="4979564"/>
          </a:xfrm>
        </p:grpSpPr>
        <p:pic>
          <p:nvPicPr>
            <p:cNvPr id="23" name="Picture 22">
              <a:extLst>
                <a:ext uri="{FF2B5EF4-FFF2-40B4-BE49-F238E27FC236}">
                  <a16:creationId xmlns:a16="http://schemas.microsoft.com/office/drawing/2014/main" id="{B9B4C855-0B45-A149-A9B7-24D548CB669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487" y="3914107"/>
              <a:ext cx="6148070" cy="2807335"/>
            </a:xfrm>
            <a:prstGeom prst="rect">
              <a:avLst/>
            </a:prstGeom>
            <a:noFill/>
          </p:spPr>
        </p:pic>
        <p:sp>
          <p:nvSpPr>
            <p:cNvPr id="24" name="Text Placeholder 2">
              <a:extLst>
                <a:ext uri="{FF2B5EF4-FFF2-40B4-BE49-F238E27FC236}">
                  <a16:creationId xmlns:a16="http://schemas.microsoft.com/office/drawing/2014/main" id="{4674F264-C38A-F14B-8F3B-8B3E0C068758}"/>
                </a:ext>
              </a:extLst>
            </p:cNvPr>
            <p:cNvSpPr txBox="1">
              <a:spLocks/>
            </p:cNvSpPr>
            <p:nvPr/>
          </p:nvSpPr>
          <p:spPr>
            <a:xfrm>
              <a:off x="939237" y="1741878"/>
              <a:ext cx="5014006" cy="2066748"/>
            </a:xfrm>
            <a:prstGeom prst="rect">
              <a:avLst/>
            </a:prstGeom>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chemeClr val="tx1"/>
                  </a:solidFill>
                  <a:latin typeface="Segoe" panose="020B0502040504020203" pitchFamily="34" charset="0"/>
                </a:rPr>
                <a:t>Resource Organization:</a:t>
              </a:r>
            </a:p>
            <a:p>
              <a:pPr marL="0" indent="0">
                <a:buNone/>
              </a:pPr>
              <a:r>
                <a:rPr lang="en-US" sz="1600" dirty="0">
                  <a:latin typeface="Segoe" panose="020B0502040504020203" pitchFamily="34" charset="0"/>
                </a:rPr>
                <a:t>Build only what you need but grow to this hierarchy.</a:t>
              </a:r>
            </a:p>
            <a:p>
              <a:pPr>
                <a:buFont typeface="Wingdings" panose="05000000000000000000" pitchFamily="2" charset="2"/>
                <a:buChar char="§"/>
              </a:pPr>
              <a:r>
                <a:rPr lang="en-US" sz="1600" b="1" dirty="0">
                  <a:latin typeface="Segoe" panose="020B0502040504020203" pitchFamily="34" charset="0"/>
                </a:rPr>
                <a:t>MG Hierarchy:</a:t>
              </a:r>
              <a:r>
                <a:rPr lang="en-US" sz="1600" dirty="0">
                  <a:latin typeface="Segoe" panose="020B0502040504020203" pitchFamily="34" charset="0"/>
                </a:rPr>
                <a:t> Business Unit, Geography, Environment</a:t>
              </a:r>
            </a:p>
            <a:p>
              <a:pPr>
                <a:buFont typeface="Wingdings" panose="05000000000000000000" pitchFamily="2" charset="2"/>
                <a:buChar char="§"/>
              </a:pPr>
              <a:r>
                <a:rPr lang="en-US" sz="1600" b="1" dirty="0">
                  <a:latin typeface="Segoe" panose="020B0502040504020203" pitchFamily="34" charset="0"/>
                </a:rPr>
                <a:t>Subscription:</a:t>
              </a:r>
              <a:r>
                <a:rPr lang="en-US" sz="1600" dirty="0">
                  <a:latin typeface="Segoe" panose="020B0502040504020203" pitchFamily="34" charset="0"/>
                </a:rPr>
                <a:t> Per Application Category</a:t>
              </a:r>
            </a:p>
            <a:p>
              <a:pPr>
                <a:buFont typeface="Wingdings" panose="05000000000000000000" pitchFamily="2" charset="2"/>
                <a:buChar char="§"/>
              </a:pPr>
              <a:r>
                <a:rPr lang="en-US" sz="1600" b="1" dirty="0">
                  <a:latin typeface="Segoe" panose="020B0502040504020203" pitchFamily="34" charset="0"/>
                </a:rPr>
                <a:t>Resource Groups:</a:t>
              </a:r>
              <a:r>
                <a:rPr lang="en-US" sz="1600" dirty="0">
                  <a:latin typeface="Segoe" panose="020B0502040504020203" pitchFamily="34" charset="0"/>
                </a:rPr>
                <a:t> Per Application</a:t>
              </a:r>
            </a:p>
          </p:txBody>
        </p:sp>
      </p:grpSp>
      <p:sp>
        <p:nvSpPr>
          <p:cNvPr id="25" name="Text Placeholder 2">
            <a:extLst>
              <a:ext uri="{FF2B5EF4-FFF2-40B4-BE49-F238E27FC236}">
                <a16:creationId xmlns:a16="http://schemas.microsoft.com/office/drawing/2014/main" id="{4DDD41E3-AC2C-A142-8EDB-B46A711D0806}"/>
              </a:ext>
            </a:extLst>
          </p:cNvPr>
          <p:cNvSpPr txBox="1">
            <a:spLocks/>
          </p:cNvSpPr>
          <p:nvPr/>
        </p:nvSpPr>
        <p:spPr>
          <a:xfrm>
            <a:off x="5757333" y="1024789"/>
            <a:ext cx="6677555" cy="2702278"/>
          </a:xfrm>
          <a:prstGeom prst="rect">
            <a:avLst/>
          </a:prstGeom>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chemeClr val="tx1"/>
                </a:solidFill>
                <a:latin typeface="Segoe" panose="020B0502040504020203" pitchFamily="34" charset="0"/>
              </a:rPr>
              <a:t>Resource Governance</a:t>
            </a:r>
            <a:endParaRPr lang="en-US" sz="2000" dirty="0">
              <a:solidFill>
                <a:schemeClr val="tx1"/>
              </a:solidFill>
              <a:latin typeface="Segoe" panose="020B0502040504020203" pitchFamily="34" charset="0"/>
            </a:endParaRPr>
          </a:p>
          <a:p>
            <a:pPr lvl="0"/>
            <a:r>
              <a:rPr lang="en-US" sz="1600" dirty="0">
                <a:solidFill>
                  <a:schemeClr val="tx1"/>
                </a:solidFill>
                <a:latin typeface="Segoe" panose="020B0502040504020203" pitchFamily="34" charset="0"/>
              </a:rPr>
              <a:t>Create an </a:t>
            </a:r>
            <a:r>
              <a:rPr lang="en-US" sz="1600" b="1" dirty="0">
                <a:solidFill>
                  <a:schemeClr val="tx1"/>
                </a:solidFill>
                <a:latin typeface="Segoe" panose="020B0502040504020203" pitchFamily="34" charset="0"/>
              </a:rPr>
              <a:t>Azure Blueprint </a:t>
            </a:r>
            <a:r>
              <a:rPr lang="en-US" sz="1600" dirty="0">
                <a:solidFill>
                  <a:schemeClr val="tx1"/>
                </a:solidFill>
                <a:latin typeface="Segoe" panose="020B0502040504020203" pitchFamily="34" charset="0"/>
              </a:rPr>
              <a:t>named “Governance-MVP”   .</a:t>
            </a:r>
          </a:p>
          <a:p>
            <a:pPr lvl="1"/>
            <a:r>
              <a:rPr lang="en-US" sz="1600" dirty="0">
                <a:solidFill>
                  <a:schemeClr val="tx1"/>
                </a:solidFill>
                <a:latin typeface="Segoe" panose="020B0502040504020203" pitchFamily="34" charset="0"/>
              </a:rPr>
              <a:t>Enforce that users can only authenticate against existing role-based access control (RBAC) implementation.</a:t>
            </a:r>
          </a:p>
          <a:p>
            <a:pPr lvl="0"/>
            <a:r>
              <a:rPr lang="en-US" sz="1600" dirty="0">
                <a:solidFill>
                  <a:schemeClr val="tx1"/>
                </a:solidFill>
                <a:latin typeface="Segoe" panose="020B0502040504020203" pitchFamily="34" charset="0"/>
              </a:rPr>
              <a:t>Create an </a:t>
            </a:r>
            <a:r>
              <a:rPr lang="en-US" sz="1600" b="1" dirty="0">
                <a:solidFill>
                  <a:schemeClr val="tx1"/>
                </a:solidFill>
                <a:latin typeface="Segoe" panose="020B0502040504020203" pitchFamily="34" charset="0"/>
              </a:rPr>
              <a:t>Azure Policy </a:t>
            </a:r>
            <a:r>
              <a:rPr lang="en-US" sz="1600" dirty="0">
                <a:solidFill>
                  <a:schemeClr val="tx1"/>
                </a:solidFill>
                <a:latin typeface="Segoe" panose="020B0502040504020203" pitchFamily="34" charset="0"/>
              </a:rPr>
              <a:t>to apply or enforce the following:</a:t>
            </a:r>
          </a:p>
          <a:p>
            <a:pPr lvl="1"/>
            <a:r>
              <a:rPr lang="en-US" sz="1600" dirty="0">
                <a:solidFill>
                  <a:schemeClr val="tx1"/>
                </a:solidFill>
                <a:latin typeface="Segoe" panose="020B0502040504020203" pitchFamily="34" charset="0"/>
              </a:rPr>
              <a:t>Resource tagging should require values for Department/Billing Unit, Geography, Data Classification, Criticality, SLA, Environment, Application Archetype, Application, and Application Owner. </a:t>
            </a:r>
          </a:p>
          <a:p>
            <a:pPr lvl="0"/>
            <a:r>
              <a:rPr lang="en-US" sz="1600" dirty="0">
                <a:solidFill>
                  <a:schemeClr val="tx1"/>
                </a:solidFill>
                <a:latin typeface="Segoe" panose="020B0502040504020203" pitchFamily="34" charset="0"/>
              </a:rPr>
              <a:t>Publish the “Governance-MVP” blueprint to each management group and assign it to each subscription</a:t>
            </a:r>
          </a:p>
        </p:txBody>
      </p:sp>
      <p:pic>
        <p:nvPicPr>
          <p:cNvPr id="26" name="Picture 25">
            <a:extLst>
              <a:ext uri="{FF2B5EF4-FFF2-40B4-BE49-F238E27FC236}">
                <a16:creationId xmlns:a16="http://schemas.microsoft.com/office/drawing/2014/main" id="{4F619653-AB09-8149-9751-6CDC8350A6CD}"/>
              </a:ext>
            </a:extLst>
          </p:cNvPr>
          <p:cNvPicPr>
            <a:picLocks noChangeAspect="1"/>
          </p:cNvPicPr>
          <p:nvPr/>
        </p:nvPicPr>
        <p:blipFill>
          <a:blip r:embed="rId4"/>
          <a:stretch>
            <a:fillRect/>
          </a:stretch>
        </p:blipFill>
        <p:spPr>
          <a:xfrm>
            <a:off x="6217444" y="4031431"/>
            <a:ext cx="5267833" cy="2397037"/>
          </a:xfrm>
          <a:prstGeom prst="rect">
            <a:avLst/>
          </a:prstGeom>
        </p:spPr>
      </p:pic>
      <p:sp>
        <p:nvSpPr>
          <p:cNvPr id="27" name="Rectangle: Rounded Corners 2">
            <a:extLst>
              <a:ext uri="{FF2B5EF4-FFF2-40B4-BE49-F238E27FC236}">
                <a16:creationId xmlns:a16="http://schemas.microsoft.com/office/drawing/2014/main" id="{AB92C2EF-579A-444F-BC78-B6CFD2EC36E8}"/>
              </a:ext>
            </a:extLst>
          </p:cNvPr>
          <p:cNvSpPr/>
          <p:nvPr/>
        </p:nvSpPr>
        <p:spPr bwMode="auto">
          <a:xfrm>
            <a:off x="6217444" y="5283200"/>
            <a:ext cx="865527" cy="551543"/>
          </a:xfrm>
          <a:prstGeom prst="roundRect">
            <a:avLst/>
          </a:prstGeom>
          <a:noFill/>
          <a:ln w="57150">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8" name="Rectangle: Rounded Corners 10">
            <a:extLst>
              <a:ext uri="{FF2B5EF4-FFF2-40B4-BE49-F238E27FC236}">
                <a16:creationId xmlns:a16="http://schemas.microsoft.com/office/drawing/2014/main" id="{04D762A8-B5E7-3841-82EF-2ECD33FA6DF9}"/>
              </a:ext>
            </a:extLst>
          </p:cNvPr>
          <p:cNvSpPr/>
          <p:nvPr/>
        </p:nvSpPr>
        <p:spPr bwMode="auto">
          <a:xfrm>
            <a:off x="7210498" y="5283200"/>
            <a:ext cx="3559102" cy="297329"/>
          </a:xfrm>
          <a:prstGeom prst="roundRect">
            <a:avLst/>
          </a:prstGeom>
          <a:noFill/>
          <a:ln w="57150">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9" name="TextBox 28">
            <a:extLst>
              <a:ext uri="{FF2B5EF4-FFF2-40B4-BE49-F238E27FC236}">
                <a16:creationId xmlns:a16="http://schemas.microsoft.com/office/drawing/2014/main" id="{432ED433-281E-F141-8E0F-A76723D99025}"/>
              </a:ext>
            </a:extLst>
          </p:cNvPr>
          <p:cNvSpPr txBox="1"/>
          <p:nvPr/>
        </p:nvSpPr>
        <p:spPr>
          <a:xfrm>
            <a:off x="11052656" y="0"/>
            <a:ext cx="1382232" cy="544765"/>
          </a:xfrm>
          <a:prstGeom prst="rect">
            <a:avLst/>
          </a:prstGeom>
          <a:noFill/>
        </p:spPr>
        <p:txBody>
          <a:bodyPr wrap="square" lIns="182880" tIns="146304" rIns="182880" bIns="146304" rtlCol="0">
            <a:spAutoFit/>
          </a:bodyPr>
          <a:lstStyle/>
          <a:p>
            <a:pPr algn="r">
              <a:lnSpc>
                <a:spcPct val="90000"/>
              </a:lnSpc>
              <a:spcAft>
                <a:spcPts val="600"/>
              </a:spcAft>
            </a:pPr>
            <a:r>
              <a:rPr lang="en-US" i="1" dirty="0">
                <a:gradFill>
                  <a:gsLst>
                    <a:gs pos="2917">
                      <a:schemeClr val="tx1"/>
                    </a:gs>
                    <a:gs pos="30000">
                      <a:schemeClr val="tx1"/>
                    </a:gs>
                  </a:gsLst>
                  <a:lin ang="5400000" scaled="0"/>
                </a:gradFill>
                <a:latin typeface="Segoe" panose="020B0502040504020203" pitchFamily="34" charset="0"/>
              </a:rPr>
              <a:t>[Example]</a:t>
            </a:r>
          </a:p>
        </p:txBody>
      </p:sp>
      <p:sp>
        <p:nvSpPr>
          <p:cNvPr id="30" name="Title 1">
            <a:extLst>
              <a:ext uri="{FF2B5EF4-FFF2-40B4-BE49-F238E27FC236}">
                <a16:creationId xmlns:a16="http://schemas.microsoft.com/office/drawing/2014/main" id="{E87E6177-CD1C-C14C-9325-776281930568}"/>
              </a:ext>
            </a:extLst>
          </p:cNvPr>
          <p:cNvSpPr txBox="1">
            <a:spLocks/>
          </p:cNvSpPr>
          <p:nvPr/>
        </p:nvSpPr>
        <p:spPr>
          <a:xfrm>
            <a:off x="323377" y="292811"/>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Governance MVP</a:t>
            </a:r>
          </a:p>
          <a:p>
            <a:pPr defTabSz="914411">
              <a:defRPr/>
            </a:pPr>
            <a:r>
              <a:rPr lang="en-US" sz="1632" dirty="0">
                <a:solidFill>
                  <a:schemeClr val="bg2">
                    <a:lumMod val="10000"/>
                  </a:schemeClr>
                </a:solidFill>
                <a:latin typeface="Segoe" panose="020B0502040504020203" pitchFamily="34" charset="0"/>
                <a:cs typeface="Segoe UI Light" panose="020B0502040204020203" pitchFamily="34" charset="0"/>
              </a:rPr>
              <a:t>A few options to consider</a:t>
            </a:r>
          </a:p>
        </p:txBody>
      </p:sp>
    </p:spTree>
    <p:extLst>
      <p:ext uri="{BB962C8B-B14F-4D97-AF65-F5344CB8AC3E}">
        <p14:creationId xmlns:p14="http://schemas.microsoft.com/office/powerpoint/2010/main" val="31394117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4961B1F3-D243-7849-8C43-CF2EFB445832}"/>
              </a:ext>
            </a:extLst>
          </p:cNvPr>
          <p:cNvGrpSpPr/>
          <p:nvPr/>
        </p:nvGrpSpPr>
        <p:grpSpPr>
          <a:xfrm>
            <a:off x="531546" y="1830993"/>
            <a:ext cx="5317634" cy="1850507"/>
            <a:chOff x="-5986896" y="1381461"/>
            <a:chExt cx="5317634" cy="1850507"/>
          </a:xfrm>
        </p:grpSpPr>
        <p:sp>
          <p:nvSpPr>
            <p:cNvPr id="28" name="Rectangle 27">
              <a:extLst>
                <a:ext uri="{FF2B5EF4-FFF2-40B4-BE49-F238E27FC236}">
                  <a16:creationId xmlns:a16="http://schemas.microsoft.com/office/drawing/2014/main" id="{D50803C8-7340-6C4D-A4A2-65134086B7D2}"/>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9" name="Text Placeholder 2">
              <a:extLst>
                <a:ext uri="{FF2B5EF4-FFF2-40B4-BE49-F238E27FC236}">
                  <a16:creationId xmlns:a16="http://schemas.microsoft.com/office/drawing/2014/main" id="{1470A36C-E7F1-B84D-803A-55FDF457E794}"/>
                </a:ext>
              </a:extLst>
            </p:cNvPr>
            <p:cNvSpPr txBox="1">
              <a:spLocks/>
            </p:cNvSpPr>
            <p:nvPr/>
          </p:nvSpPr>
          <p:spPr>
            <a:xfrm>
              <a:off x="-5986896" y="1381461"/>
              <a:ext cx="5317634" cy="738664"/>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bg2">
                      <a:lumMod val="10000"/>
                    </a:schemeClr>
                  </a:solidFill>
                  <a:latin typeface="Segoe" panose="020B0502040504020203" pitchFamily="34" charset="0"/>
                </a:rPr>
                <a:t>Why did we create a management group per business unit?</a:t>
              </a:r>
            </a:p>
          </p:txBody>
        </p:sp>
      </p:grpSp>
      <p:grpSp>
        <p:nvGrpSpPr>
          <p:cNvPr id="33" name="Group 32">
            <a:extLst>
              <a:ext uri="{FF2B5EF4-FFF2-40B4-BE49-F238E27FC236}">
                <a16:creationId xmlns:a16="http://schemas.microsoft.com/office/drawing/2014/main" id="{0BBD63DF-B071-C040-8BC4-5DB0AD105DAE}"/>
              </a:ext>
            </a:extLst>
          </p:cNvPr>
          <p:cNvGrpSpPr/>
          <p:nvPr/>
        </p:nvGrpSpPr>
        <p:grpSpPr>
          <a:xfrm>
            <a:off x="6425646" y="1830993"/>
            <a:ext cx="5317634" cy="1850507"/>
            <a:chOff x="-5986896" y="1381461"/>
            <a:chExt cx="5317634" cy="1850507"/>
          </a:xfrm>
        </p:grpSpPr>
        <p:sp>
          <p:nvSpPr>
            <p:cNvPr id="34" name="Rectangle 33">
              <a:extLst>
                <a:ext uri="{FF2B5EF4-FFF2-40B4-BE49-F238E27FC236}">
                  <a16:creationId xmlns:a16="http://schemas.microsoft.com/office/drawing/2014/main" id="{9E460C53-E8BC-AF45-B9C0-4ECDB2685792}"/>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5" name="Text Placeholder 2">
              <a:extLst>
                <a:ext uri="{FF2B5EF4-FFF2-40B4-BE49-F238E27FC236}">
                  <a16:creationId xmlns:a16="http://schemas.microsoft.com/office/drawing/2014/main" id="{83818246-4973-974A-BBDF-85E6F6E10F2F}"/>
                </a:ext>
              </a:extLst>
            </p:cNvPr>
            <p:cNvSpPr txBox="1">
              <a:spLocks/>
            </p:cNvSpPr>
            <p:nvPr/>
          </p:nvSpPr>
          <p:spPr>
            <a:xfrm>
              <a:off x="-5986896" y="1381461"/>
              <a:ext cx="5317634" cy="738664"/>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bg2">
                      <a:lumMod val="10000"/>
                    </a:schemeClr>
                  </a:solidFill>
                  <a:latin typeface="Segoe" panose="020B0502040504020203" pitchFamily="34" charset="0"/>
                </a:rPr>
                <a:t>Why did we create a management group per region?</a:t>
              </a:r>
            </a:p>
          </p:txBody>
        </p:sp>
      </p:grpSp>
      <p:grpSp>
        <p:nvGrpSpPr>
          <p:cNvPr id="36" name="Group 35">
            <a:extLst>
              <a:ext uri="{FF2B5EF4-FFF2-40B4-BE49-F238E27FC236}">
                <a16:creationId xmlns:a16="http://schemas.microsoft.com/office/drawing/2014/main" id="{71786413-153A-414F-9289-29EF6F47B18E}"/>
              </a:ext>
            </a:extLst>
          </p:cNvPr>
          <p:cNvGrpSpPr/>
          <p:nvPr/>
        </p:nvGrpSpPr>
        <p:grpSpPr>
          <a:xfrm>
            <a:off x="3766829" y="4424868"/>
            <a:ext cx="5317634" cy="1850506"/>
            <a:chOff x="-5986896" y="1381461"/>
            <a:chExt cx="5317634" cy="1850507"/>
          </a:xfrm>
        </p:grpSpPr>
        <p:sp>
          <p:nvSpPr>
            <p:cNvPr id="37" name="Rectangle 36">
              <a:extLst>
                <a:ext uri="{FF2B5EF4-FFF2-40B4-BE49-F238E27FC236}">
                  <a16:creationId xmlns:a16="http://schemas.microsoft.com/office/drawing/2014/main" id="{9CC59861-5DAE-3A49-BCA7-59AB8B958011}"/>
                </a:ext>
              </a:extLst>
            </p:cNvPr>
            <p:cNvSpPr/>
            <p:nvPr/>
          </p:nvSpPr>
          <p:spPr bwMode="auto">
            <a:xfrm>
              <a:off x="-5986896" y="1381462"/>
              <a:ext cx="5317634" cy="1850506"/>
            </a:xfrm>
            <a:prstGeom prst="rect">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8" name="Text Placeholder 2">
              <a:extLst>
                <a:ext uri="{FF2B5EF4-FFF2-40B4-BE49-F238E27FC236}">
                  <a16:creationId xmlns:a16="http://schemas.microsoft.com/office/drawing/2014/main" id="{243BA8E2-A9FF-F141-960F-36975B609BAA}"/>
                </a:ext>
              </a:extLst>
            </p:cNvPr>
            <p:cNvSpPr txBox="1">
              <a:spLocks/>
            </p:cNvSpPr>
            <p:nvPr/>
          </p:nvSpPr>
          <p:spPr>
            <a:xfrm>
              <a:off x="-5986896" y="1381461"/>
              <a:ext cx="5317634" cy="738664"/>
            </a:xfrm>
            <a:prstGeom prst="rect">
              <a:avLst/>
            </a:prstGeom>
            <a:noFill/>
          </p:spPr>
          <p:txBody>
            <a:bodyPr vert="horz" wrap="square" lIns="146304" tIns="91440" rIns="146304" bIns="91440" rtlCol="0">
              <a:spAutoFit/>
            </a:bodyPr>
            <a:lst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bg2">
                      <a:lumMod val="10000"/>
                    </a:schemeClr>
                  </a:solidFill>
                  <a:latin typeface="Segoe" panose="020B0502040504020203" pitchFamily="34" charset="0"/>
                </a:rPr>
                <a:t>Why do we suggest different subs for prod and non-prod environments?</a:t>
              </a:r>
            </a:p>
          </p:txBody>
        </p:sp>
      </p:grpSp>
      <p:sp>
        <p:nvSpPr>
          <p:cNvPr id="39" name="Title 1">
            <a:extLst>
              <a:ext uri="{FF2B5EF4-FFF2-40B4-BE49-F238E27FC236}">
                <a16:creationId xmlns:a16="http://schemas.microsoft.com/office/drawing/2014/main" id="{E67B6D96-5AD2-D943-A598-E2593ED2275D}"/>
              </a:ext>
            </a:extLst>
          </p:cNvPr>
          <p:cNvSpPr txBox="1">
            <a:spLocks/>
          </p:cNvSpPr>
          <p:nvPr/>
        </p:nvSpPr>
        <p:spPr>
          <a:xfrm>
            <a:off x="274605" y="491067"/>
            <a:ext cx="11888047" cy="721784"/>
          </a:xfrm>
          <a:prstGeom prst="rect">
            <a:avLst/>
          </a:prstGeom>
        </p:spPr>
        <p:txBody>
          <a:bodyPr vert="horz" wrap="square" lIns="146304" tIns="91440" rIns="146304" bIns="91440"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00" b="1" dirty="0">
                <a:solidFill>
                  <a:schemeClr val="bg2">
                    <a:lumMod val="10000"/>
                  </a:schemeClr>
                </a:solidFill>
                <a:latin typeface="Segoe Semibold" panose="020B0502040504020203" pitchFamily="34" charset="0"/>
              </a:rPr>
              <a:t>Pop Quiz</a:t>
            </a:r>
          </a:p>
        </p:txBody>
      </p:sp>
    </p:spTree>
    <p:extLst>
      <p:ext uri="{BB962C8B-B14F-4D97-AF65-F5344CB8AC3E}">
        <p14:creationId xmlns:p14="http://schemas.microsoft.com/office/powerpoint/2010/main" val="10739803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8DFCB9-5532-B548-AD1B-F78B428463E2}"/>
              </a:ext>
            </a:extLst>
          </p:cNvPr>
          <p:cNvSpPr>
            <a:spLocks noGrp="1"/>
          </p:cNvSpPr>
          <p:nvPr>
            <p:ph type="title"/>
          </p:nvPr>
        </p:nvSpPr>
        <p:spPr/>
        <p:txBody>
          <a:bodyPr/>
          <a:lstStyle/>
          <a:p>
            <a:endParaRPr lang="en-US"/>
          </a:p>
        </p:txBody>
      </p:sp>
      <p:sp>
        <p:nvSpPr>
          <p:cNvPr id="5" name="Rectangle 4">
            <a:extLst>
              <a:ext uri="{FF2B5EF4-FFF2-40B4-BE49-F238E27FC236}">
                <a16:creationId xmlns:a16="http://schemas.microsoft.com/office/drawing/2014/main" id="{2E3CE205-4011-9F49-B736-DFD279B98E68}"/>
              </a:ext>
            </a:extLst>
          </p:cNvPr>
          <p:cNvSpPr/>
          <p:nvPr/>
        </p:nvSpPr>
        <p:spPr>
          <a:xfrm>
            <a:off x="0"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772EB880-6680-C344-90D6-E90F9AECB5B7}"/>
              </a:ext>
            </a:extLst>
          </p:cNvPr>
          <p:cNvSpPr txBox="1">
            <a:spLocks/>
          </p:cNvSpPr>
          <p:nvPr/>
        </p:nvSpPr>
        <p:spPr>
          <a:xfrm>
            <a:off x="443843" y="2059171"/>
            <a:ext cx="6888290" cy="1754629"/>
          </a:xfrm>
          <a:prstGeom prst="rect">
            <a:avLst/>
          </a:prstGeom>
          <a:noFill/>
        </p:spPr>
        <p:txBody>
          <a:bodyPr vert="horz" wrap="square" lIns="0" tIns="0" rIns="0" bIns="0" rtlCol="0" anchor="t" anchorCtr="0">
            <a:normAutofit/>
          </a:bodyPr>
          <a:lstStyle>
            <a:lvl1pPr algn="l" defTabSz="932574" rtl="0" eaLnBrk="1" latinLnBrk="0" hangingPunct="1">
              <a:lnSpc>
                <a:spcPct val="90000"/>
              </a:lnSpc>
              <a:spcBef>
                <a:spcPct val="0"/>
              </a:spcBef>
              <a:buNone/>
              <a:defRPr lang="en-US" sz="4799" b="0" kern="1200" cap="none" spc="-50" baseline="0" dirty="0">
                <a:ln w="3175">
                  <a:noFill/>
                </a:ln>
                <a:solidFill>
                  <a:schemeClr val="tx1"/>
                </a:solidFill>
                <a:effectLst/>
                <a:latin typeface="+mj-lt"/>
                <a:ea typeface="+mn-ea"/>
                <a:cs typeface="Segoe UI" pitchFamily="34" charset="0"/>
              </a:defRPr>
            </a:lvl1pPr>
          </a:lstStyle>
          <a:p>
            <a:r>
              <a:rPr lang="en-US" sz="3600" b="1" dirty="0">
                <a:solidFill>
                  <a:srgbClr val="50E6FF"/>
                </a:solidFill>
                <a:latin typeface="Segoe Semibold" panose="020B0502040504020203" pitchFamily="34" charset="0"/>
                <a:cs typeface="Segoe UI Semibold" panose="020B0702040204020203" pitchFamily="34" charset="0"/>
              </a:rPr>
              <a:t>We are here to help establish and evolve cloud governance</a:t>
            </a:r>
          </a:p>
        </p:txBody>
      </p:sp>
    </p:spTree>
    <p:extLst>
      <p:ext uri="{BB962C8B-B14F-4D97-AF65-F5344CB8AC3E}">
        <p14:creationId xmlns:p14="http://schemas.microsoft.com/office/powerpoint/2010/main" val="390317564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95918" y="2473943"/>
            <a:ext cx="10313002" cy="1130181"/>
          </a:xfrm>
        </p:spPr>
        <p:txBody>
          <a:bodyPr/>
          <a:lstStyle/>
          <a:p>
            <a:r>
              <a:rPr lang="en-US" dirty="0"/>
              <a:t>Cloud Adoption Framework for Azure</a:t>
            </a:r>
            <a:br>
              <a:rPr lang="en-US" dirty="0"/>
            </a:br>
            <a:r>
              <a:rPr lang="en-US" dirty="0"/>
              <a:t>Making Governance Easier</a:t>
            </a:r>
          </a:p>
        </p:txBody>
      </p:sp>
      <p:sp>
        <p:nvSpPr>
          <p:cNvPr id="5" name="Text Placeholder 4"/>
          <p:cNvSpPr>
            <a:spLocks noGrp="1"/>
          </p:cNvSpPr>
          <p:nvPr>
            <p:ph type="body" sz="quarter" idx="12"/>
          </p:nvPr>
        </p:nvSpPr>
        <p:spPr>
          <a:xfrm>
            <a:off x="595919" y="4041281"/>
            <a:ext cx="9326033" cy="960611"/>
          </a:xfrm>
        </p:spPr>
        <p:txBody>
          <a:bodyPr/>
          <a:lstStyle/>
          <a:p>
            <a:r>
              <a:rPr lang="en-US" dirty="0"/>
              <a:t>Speaker</a:t>
            </a:r>
          </a:p>
          <a:p>
            <a:r>
              <a:rPr lang="en-US" sz="1632" dirty="0"/>
              <a:t>Title</a:t>
            </a:r>
          </a:p>
          <a:p>
            <a:endParaRPr lang="en-US" dirty="0"/>
          </a:p>
        </p:txBody>
      </p:sp>
    </p:spTree>
    <p:extLst>
      <p:ext uri="{BB962C8B-B14F-4D97-AF65-F5344CB8AC3E}">
        <p14:creationId xmlns:p14="http://schemas.microsoft.com/office/powerpoint/2010/main" val="179507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34E06813-F1BF-334C-B4C6-DC90FBBDBC05}"/>
              </a:ext>
            </a:extLst>
          </p:cNvPr>
          <p:cNvSpPr/>
          <p:nvPr/>
        </p:nvSpPr>
        <p:spPr bwMode="auto">
          <a:xfrm>
            <a:off x="2943140" y="2916158"/>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kern="0" dirty="0">
                <a:solidFill>
                  <a:schemeClr val="bg1"/>
                </a:solidFill>
                <a:latin typeface="Segoe" panose="020B0502040504020203" pitchFamily="34" charset="0"/>
                <a:cs typeface="Segoe UI" panose="020B0502040204020203" pitchFamily="34" charset="0"/>
              </a:rPr>
              <a:t>Assess current state and future state to </a:t>
            </a:r>
            <a:r>
              <a:rPr lang="en-US" sz="1428" b="1" i="1" kern="0" dirty="0">
                <a:solidFill>
                  <a:schemeClr val="bg1"/>
                </a:solidFill>
                <a:latin typeface="Segoe" panose="020B0502040504020203" pitchFamily="34" charset="0"/>
                <a:cs typeface="Segoe UI" panose="020B0502040204020203" pitchFamily="34" charset="0"/>
              </a:rPr>
              <a:t>establish a vision</a:t>
            </a:r>
            <a:r>
              <a:rPr lang="en-US" sz="1428" kern="0" dirty="0">
                <a:solidFill>
                  <a:schemeClr val="bg1"/>
                </a:solidFill>
                <a:latin typeface="Segoe" panose="020B0502040504020203" pitchFamily="34" charset="0"/>
                <a:cs typeface="Segoe UI" panose="020B0502040204020203" pitchFamily="34" charset="0"/>
              </a:rPr>
              <a:t> for applying the framework</a:t>
            </a:r>
          </a:p>
        </p:txBody>
      </p:sp>
      <p:sp>
        <p:nvSpPr>
          <p:cNvPr id="54" name="Title 1">
            <a:extLst>
              <a:ext uri="{FF2B5EF4-FFF2-40B4-BE49-F238E27FC236}">
                <a16:creationId xmlns:a16="http://schemas.microsoft.com/office/drawing/2014/main" id="{EA573BFB-2CDC-CB47-ADD2-6653FE20D6AB}"/>
              </a:ext>
            </a:extLst>
          </p:cNvPr>
          <p:cNvSpPr txBox="1">
            <a:spLocks/>
          </p:cNvSpPr>
          <p:nvPr/>
        </p:nvSpPr>
        <p:spPr>
          <a:xfrm>
            <a:off x="1064523" y="2916158"/>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latin typeface="Segoe Light" panose="020B0302040504020203" pitchFamily="34" charset="0"/>
              </a:rPr>
              <a:t>Assess</a:t>
            </a:r>
          </a:p>
        </p:txBody>
      </p:sp>
      <p:sp>
        <p:nvSpPr>
          <p:cNvPr id="55" name="Oval 54">
            <a:extLst>
              <a:ext uri="{FF2B5EF4-FFF2-40B4-BE49-F238E27FC236}">
                <a16:creationId xmlns:a16="http://schemas.microsoft.com/office/drawing/2014/main" id="{5F644E08-CB69-5744-9364-19EDC93FBF2F}"/>
              </a:ext>
            </a:extLst>
          </p:cNvPr>
          <p:cNvSpPr/>
          <p:nvPr/>
        </p:nvSpPr>
        <p:spPr bwMode="auto">
          <a:xfrm>
            <a:off x="812826" y="3084134"/>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2</a:t>
            </a:r>
            <a:endParaRPr lang="en-US" sz="2400" b="1" kern="0">
              <a:solidFill>
                <a:schemeClr val="bg1"/>
              </a:solidFill>
              <a:ea typeface="Segoe UI" pitchFamily="34" charset="0"/>
              <a:cs typeface="Segoe UI" pitchFamily="34" charset="0"/>
            </a:endParaRPr>
          </a:p>
        </p:txBody>
      </p:sp>
      <p:sp>
        <p:nvSpPr>
          <p:cNvPr id="56" name="Rectangle 55">
            <a:extLst>
              <a:ext uri="{FF2B5EF4-FFF2-40B4-BE49-F238E27FC236}">
                <a16:creationId xmlns:a16="http://schemas.microsoft.com/office/drawing/2014/main" id="{C5DDD498-99B6-304B-ACE6-F913086E30F1}"/>
              </a:ext>
            </a:extLst>
          </p:cNvPr>
          <p:cNvSpPr/>
          <p:nvPr/>
        </p:nvSpPr>
        <p:spPr bwMode="auto">
          <a:xfrm>
            <a:off x="2943140" y="4368455"/>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kern="0" dirty="0">
                <a:solidFill>
                  <a:schemeClr val="bg1"/>
                </a:solidFill>
                <a:latin typeface="Segoe" panose="020B0502040504020203" pitchFamily="34" charset="0"/>
                <a:cs typeface="Segoe UI" panose="020B0502040204020203" pitchFamily="34" charset="0"/>
              </a:rPr>
              <a:t>Establish a Minimally Viable Product (MVP) to serve as a </a:t>
            </a:r>
            <a:r>
              <a:rPr lang="en-US" sz="1428" b="1" i="1" kern="0" dirty="0">
                <a:solidFill>
                  <a:schemeClr val="bg1"/>
                </a:solidFill>
                <a:latin typeface="Segoe" panose="020B0502040504020203" pitchFamily="34" charset="0"/>
                <a:cs typeface="Segoe UI" panose="020B0502040204020203" pitchFamily="34" charset="0"/>
              </a:rPr>
              <a:t>foundation for governance</a:t>
            </a:r>
          </a:p>
        </p:txBody>
      </p:sp>
      <p:sp>
        <p:nvSpPr>
          <p:cNvPr id="57" name="Title 1">
            <a:extLst>
              <a:ext uri="{FF2B5EF4-FFF2-40B4-BE49-F238E27FC236}">
                <a16:creationId xmlns:a16="http://schemas.microsoft.com/office/drawing/2014/main" id="{1362019D-31FF-C343-922C-3F2753E866F8}"/>
              </a:ext>
            </a:extLst>
          </p:cNvPr>
          <p:cNvSpPr txBox="1">
            <a:spLocks/>
          </p:cNvSpPr>
          <p:nvPr/>
        </p:nvSpPr>
        <p:spPr>
          <a:xfrm>
            <a:off x="1064523" y="4368455"/>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solidFill>
                  <a:schemeClr val="tx1"/>
                </a:solidFill>
                <a:latin typeface="Segoe Light" panose="020B0302040504020203" pitchFamily="34" charset="0"/>
              </a:rPr>
              <a:t>MVP</a:t>
            </a:r>
          </a:p>
        </p:txBody>
      </p:sp>
      <p:sp>
        <p:nvSpPr>
          <p:cNvPr id="58" name="Oval 57">
            <a:extLst>
              <a:ext uri="{FF2B5EF4-FFF2-40B4-BE49-F238E27FC236}">
                <a16:creationId xmlns:a16="http://schemas.microsoft.com/office/drawing/2014/main" id="{40911AD3-6365-0B49-A738-1396942C03B2}"/>
              </a:ext>
            </a:extLst>
          </p:cNvPr>
          <p:cNvSpPr/>
          <p:nvPr/>
        </p:nvSpPr>
        <p:spPr bwMode="auto">
          <a:xfrm>
            <a:off x="812826" y="4536431"/>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3</a:t>
            </a:r>
            <a:endParaRPr lang="en-US" sz="2400" b="1" kern="0">
              <a:solidFill>
                <a:schemeClr val="bg1"/>
              </a:solidFill>
              <a:ea typeface="Segoe UI" pitchFamily="34" charset="0"/>
              <a:cs typeface="Segoe UI" pitchFamily="34" charset="0"/>
            </a:endParaRPr>
          </a:p>
        </p:txBody>
      </p:sp>
      <p:cxnSp>
        <p:nvCxnSpPr>
          <p:cNvPr id="59" name="Straight Arrow Connector 58">
            <a:extLst>
              <a:ext uri="{FF2B5EF4-FFF2-40B4-BE49-F238E27FC236}">
                <a16:creationId xmlns:a16="http://schemas.microsoft.com/office/drawing/2014/main" id="{9E345E9F-6D74-AB40-81B8-3F451F36D2CD}"/>
              </a:ext>
            </a:extLst>
          </p:cNvPr>
          <p:cNvCxnSpPr/>
          <p:nvPr/>
        </p:nvCxnSpPr>
        <p:spPr>
          <a:xfrm>
            <a:off x="1911161" y="3772200"/>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60" name="Picture 59">
            <a:extLst>
              <a:ext uri="{FF2B5EF4-FFF2-40B4-BE49-F238E27FC236}">
                <a16:creationId xmlns:a16="http://schemas.microsoft.com/office/drawing/2014/main" id="{CFA8D57C-9B23-3149-89DC-D36E9BD5AEB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7661275" y="-1"/>
            <a:ext cx="4773525" cy="6994525"/>
          </a:xfrm>
          <a:prstGeom prst="rect">
            <a:avLst/>
          </a:prstGeom>
        </p:spPr>
      </p:pic>
      <p:cxnSp>
        <p:nvCxnSpPr>
          <p:cNvPr id="61" name="Connector: Elbow 63">
            <a:extLst>
              <a:ext uri="{FF2B5EF4-FFF2-40B4-BE49-F238E27FC236}">
                <a16:creationId xmlns:a16="http://schemas.microsoft.com/office/drawing/2014/main" id="{D26CE863-6729-1F44-916F-2F7A0F8D3062}"/>
              </a:ext>
            </a:extLst>
          </p:cNvPr>
          <p:cNvCxnSpPr>
            <a:cxnSpLocks/>
          </p:cNvCxnSpPr>
          <p:nvPr/>
        </p:nvCxnSpPr>
        <p:spPr>
          <a:xfrm rot="16200000" flipV="1">
            <a:off x="-1389986" y="4033040"/>
            <a:ext cx="4355828" cy="49796"/>
          </a:xfrm>
          <a:prstGeom prst="bentConnector4">
            <a:avLst>
              <a:gd name="adj1" fmla="val -273"/>
              <a:gd name="adj2" fmla="val 568212"/>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63" name="Title 1">
            <a:extLst>
              <a:ext uri="{FF2B5EF4-FFF2-40B4-BE49-F238E27FC236}">
                <a16:creationId xmlns:a16="http://schemas.microsoft.com/office/drawing/2014/main" id="{E9FBC240-55CE-7042-8093-0BAFFB9B8317}"/>
              </a:ext>
            </a:extLst>
          </p:cNvPr>
          <p:cNvSpPr txBox="1">
            <a:spLocks/>
          </p:cNvSpPr>
          <p:nvPr/>
        </p:nvSpPr>
        <p:spPr>
          <a:xfrm>
            <a:off x="274689" y="295274"/>
            <a:ext cx="4952969" cy="917575"/>
          </a:xfrm>
          <a:prstGeom prst="rect">
            <a:avLst/>
          </a:prstGeom>
        </p:spPr>
        <p:txBody>
          <a:bodyPr vert="horz" lIns="91440" tIns="45720" rIns="91440" bIns="45720" rtlCol="0" anchor="ctr">
            <a:normAutofit fontScale="82500" lnSpcReduction="10000"/>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r>
              <a:rPr lang="nl-NL" b="1" spc="-51" dirty="0">
                <a:latin typeface="Segoe Semibold" panose="020B0502040504020203" pitchFamily="34" charset="0"/>
                <a:cs typeface="Segoe UI Light" panose="020B0502040204020203" pitchFamily="34" charset="0"/>
              </a:rPr>
              <a:t>How do I get </a:t>
            </a:r>
            <a:r>
              <a:rPr lang="nl-NL" b="1" spc="-51" dirty="0" err="1">
                <a:latin typeface="Segoe Semibold" panose="020B0502040504020203" pitchFamily="34" charset="0"/>
                <a:cs typeface="Segoe UI Light" panose="020B0502040204020203" pitchFamily="34" charset="0"/>
              </a:rPr>
              <a:t>started</a:t>
            </a:r>
            <a:r>
              <a:rPr lang="nl-NL" b="1" spc="-51" dirty="0">
                <a:latin typeface="Segoe Semibold" panose="020B0502040504020203" pitchFamily="34" charset="0"/>
                <a:cs typeface="Segoe UI Light" panose="020B0502040204020203" pitchFamily="34" charset="0"/>
              </a:rPr>
              <a:t>?</a:t>
            </a:r>
          </a:p>
        </p:txBody>
      </p:sp>
      <p:sp>
        <p:nvSpPr>
          <p:cNvPr id="67" name="Rectangle 66">
            <a:extLst>
              <a:ext uri="{FF2B5EF4-FFF2-40B4-BE49-F238E27FC236}">
                <a16:creationId xmlns:a16="http://schemas.microsoft.com/office/drawing/2014/main" id="{9EDD2C45-237F-DA41-94D4-61A05B3F3768}"/>
              </a:ext>
            </a:extLst>
          </p:cNvPr>
          <p:cNvSpPr/>
          <p:nvPr/>
        </p:nvSpPr>
        <p:spPr bwMode="auto">
          <a:xfrm>
            <a:off x="2943140" y="1460350"/>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defRPr/>
            </a:pPr>
            <a:r>
              <a:rPr lang="en-US" sz="1428" kern="0" dirty="0">
                <a:solidFill>
                  <a:schemeClr val="bg1"/>
                </a:solidFill>
                <a:latin typeface="Segoe" panose="020B0502040504020203" pitchFamily="34" charset="0"/>
                <a:cs typeface="Segoe UI" panose="020B0502040204020203" pitchFamily="34" charset="0"/>
              </a:rPr>
              <a:t>Frame the conversation to mitigate </a:t>
            </a:r>
            <a:r>
              <a:rPr lang="en-US" sz="1428" b="1" i="1" kern="0" dirty="0">
                <a:solidFill>
                  <a:schemeClr val="bg1"/>
                </a:solidFill>
                <a:latin typeface="Segoe" panose="020B0502040504020203" pitchFamily="34" charset="0"/>
                <a:cs typeface="Segoe UI" panose="020B0502040204020203" pitchFamily="34" charset="0"/>
              </a:rPr>
              <a:t>tangible business risks </a:t>
            </a:r>
            <a:r>
              <a:rPr lang="en-US" sz="1428" kern="0" dirty="0">
                <a:solidFill>
                  <a:schemeClr val="bg1"/>
                </a:solidFill>
                <a:latin typeface="Segoe" panose="020B0502040504020203" pitchFamily="34" charset="0"/>
                <a:cs typeface="Segoe UI" panose="020B0502040204020203" pitchFamily="34" charset="0"/>
              </a:rPr>
              <a:t>through </a:t>
            </a:r>
            <a:r>
              <a:rPr lang="en-US" sz="1428" b="1" i="1" kern="0" dirty="0">
                <a:solidFill>
                  <a:schemeClr val="bg1"/>
                </a:solidFill>
                <a:latin typeface="Segoe" panose="020B0502040504020203" pitchFamily="34" charset="0"/>
                <a:cs typeface="Segoe UI" panose="020B0502040204020203" pitchFamily="34" charset="0"/>
              </a:rPr>
              <a:t>consistent governance</a:t>
            </a:r>
          </a:p>
        </p:txBody>
      </p:sp>
      <p:sp>
        <p:nvSpPr>
          <p:cNvPr id="68" name="Title 1">
            <a:extLst>
              <a:ext uri="{FF2B5EF4-FFF2-40B4-BE49-F238E27FC236}">
                <a16:creationId xmlns:a16="http://schemas.microsoft.com/office/drawing/2014/main" id="{0943635B-5ED6-624E-AC51-7B0C077FD1A4}"/>
              </a:ext>
            </a:extLst>
          </p:cNvPr>
          <p:cNvSpPr txBox="1">
            <a:spLocks/>
          </p:cNvSpPr>
          <p:nvPr/>
        </p:nvSpPr>
        <p:spPr>
          <a:xfrm>
            <a:off x="1064522" y="1460350"/>
            <a:ext cx="1922308" cy="837546"/>
          </a:xfrm>
          <a:prstGeom prst="rect">
            <a:avLst/>
          </a:prstGeom>
          <a:solidFill>
            <a:schemeClr val="bg1"/>
          </a:solidFill>
          <a:ln>
            <a:solidFill>
              <a:schemeClr val="accent1"/>
            </a:solidFill>
          </a:ln>
        </p:spPr>
        <p:txBody>
          <a:bodyPr vert="horz" wrap="square" lIns="373041" tIns="93260" rIns="149217" bIns="93260" rtlCol="0" anchor="ctr">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040" dirty="0">
                <a:solidFill>
                  <a:schemeClr val="tx1"/>
                </a:solidFill>
                <a:latin typeface="Segoe Light" panose="020B0302040504020203" pitchFamily="34" charset="0"/>
              </a:rPr>
              <a:t>Framework</a:t>
            </a:r>
            <a:endParaRPr lang="en-US" sz="1836" dirty="0">
              <a:solidFill>
                <a:schemeClr val="tx1"/>
              </a:solidFill>
              <a:latin typeface="Segoe Light" panose="020B0302040504020203" pitchFamily="34" charset="0"/>
            </a:endParaRPr>
          </a:p>
        </p:txBody>
      </p:sp>
      <p:sp>
        <p:nvSpPr>
          <p:cNvPr id="69" name="Oval 68">
            <a:extLst>
              <a:ext uri="{FF2B5EF4-FFF2-40B4-BE49-F238E27FC236}">
                <a16:creationId xmlns:a16="http://schemas.microsoft.com/office/drawing/2014/main" id="{BA50DE97-12E3-BF4E-8B2A-C6D9C87F7289}"/>
              </a:ext>
            </a:extLst>
          </p:cNvPr>
          <p:cNvSpPr/>
          <p:nvPr/>
        </p:nvSpPr>
        <p:spPr bwMode="auto">
          <a:xfrm>
            <a:off x="812826" y="1628326"/>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1</a:t>
            </a:r>
            <a:endParaRPr lang="en-US" sz="2400" b="1" kern="0">
              <a:solidFill>
                <a:schemeClr val="bg1"/>
              </a:solidFill>
              <a:ea typeface="Segoe UI" pitchFamily="34" charset="0"/>
              <a:cs typeface="Segoe UI" pitchFamily="34" charset="0"/>
            </a:endParaRPr>
          </a:p>
        </p:txBody>
      </p:sp>
      <p:sp>
        <p:nvSpPr>
          <p:cNvPr id="70" name="Rectangle 69">
            <a:extLst>
              <a:ext uri="{FF2B5EF4-FFF2-40B4-BE49-F238E27FC236}">
                <a16:creationId xmlns:a16="http://schemas.microsoft.com/office/drawing/2014/main" id="{5D5E6986-A04A-264F-8158-771E8445066B}"/>
              </a:ext>
            </a:extLst>
          </p:cNvPr>
          <p:cNvSpPr/>
          <p:nvPr/>
        </p:nvSpPr>
        <p:spPr bwMode="auto">
          <a:xfrm>
            <a:off x="2943140" y="5820753"/>
            <a:ext cx="4196715" cy="841140"/>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b="1" i="1" kern="0" dirty="0">
                <a:solidFill>
                  <a:schemeClr val="bg1"/>
                </a:solidFill>
                <a:latin typeface="Segoe" panose="020B0502040504020203" pitchFamily="34" charset="0"/>
                <a:cs typeface="Segoe UI" panose="020B0502040204020203" pitchFamily="34" charset="0"/>
              </a:rPr>
              <a:t>Mature with each release </a:t>
            </a:r>
            <a:r>
              <a:rPr lang="en-US" sz="1428" kern="0" dirty="0">
                <a:solidFill>
                  <a:schemeClr val="bg1"/>
                </a:solidFill>
                <a:latin typeface="Segoe" panose="020B0502040504020203" pitchFamily="34" charset="0"/>
                <a:cs typeface="Segoe UI" panose="020B0502040204020203" pitchFamily="34" charset="0"/>
              </a:rPr>
              <a:t>to align Cloud Adoption and existing IT functions</a:t>
            </a:r>
          </a:p>
        </p:txBody>
      </p:sp>
      <p:sp>
        <p:nvSpPr>
          <p:cNvPr id="71" name="Title 1">
            <a:extLst>
              <a:ext uri="{FF2B5EF4-FFF2-40B4-BE49-F238E27FC236}">
                <a16:creationId xmlns:a16="http://schemas.microsoft.com/office/drawing/2014/main" id="{A29C8A43-2B30-3244-B3B1-017841C94185}"/>
              </a:ext>
            </a:extLst>
          </p:cNvPr>
          <p:cNvSpPr txBox="1">
            <a:spLocks/>
          </p:cNvSpPr>
          <p:nvPr/>
        </p:nvSpPr>
        <p:spPr>
          <a:xfrm>
            <a:off x="1064523" y="5820753"/>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solidFill>
                  <a:schemeClr val="tx1"/>
                </a:solidFill>
                <a:latin typeface="Segoe Light" panose="020B0302040504020203" pitchFamily="34" charset="0"/>
              </a:rPr>
              <a:t>Evolve</a:t>
            </a:r>
          </a:p>
        </p:txBody>
      </p:sp>
      <p:sp>
        <p:nvSpPr>
          <p:cNvPr id="72" name="Oval 71">
            <a:extLst>
              <a:ext uri="{FF2B5EF4-FFF2-40B4-BE49-F238E27FC236}">
                <a16:creationId xmlns:a16="http://schemas.microsoft.com/office/drawing/2014/main" id="{ADD230FD-6979-7840-8609-2FA03210325B}"/>
              </a:ext>
            </a:extLst>
          </p:cNvPr>
          <p:cNvSpPr/>
          <p:nvPr/>
        </p:nvSpPr>
        <p:spPr bwMode="auto">
          <a:xfrm>
            <a:off x="812826" y="5989627"/>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4</a:t>
            </a:r>
            <a:endParaRPr lang="en-US" sz="2400" b="1" kern="0">
              <a:solidFill>
                <a:schemeClr val="bg1"/>
              </a:solidFill>
              <a:ea typeface="Segoe UI" pitchFamily="34" charset="0"/>
              <a:cs typeface="Segoe UI" pitchFamily="34" charset="0"/>
            </a:endParaRPr>
          </a:p>
        </p:txBody>
      </p:sp>
      <p:cxnSp>
        <p:nvCxnSpPr>
          <p:cNvPr id="73" name="Straight Arrow Connector 72">
            <a:extLst>
              <a:ext uri="{FF2B5EF4-FFF2-40B4-BE49-F238E27FC236}">
                <a16:creationId xmlns:a16="http://schemas.microsoft.com/office/drawing/2014/main" id="{B66867F1-07F7-1F46-A573-8A95CD501FF9}"/>
              </a:ext>
            </a:extLst>
          </p:cNvPr>
          <p:cNvCxnSpPr/>
          <p:nvPr/>
        </p:nvCxnSpPr>
        <p:spPr>
          <a:xfrm>
            <a:off x="1911161" y="2299693"/>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0F6C5467-E428-FF46-8ACD-0D692B7E0835}"/>
              </a:ext>
            </a:extLst>
          </p:cNvPr>
          <p:cNvCxnSpPr/>
          <p:nvPr/>
        </p:nvCxnSpPr>
        <p:spPr>
          <a:xfrm>
            <a:off x="1911161" y="5222900"/>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2F417293-2E83-0540-AE54-B4B7494BF267}"/>
              </a:ext>
            </a:extLst>
          </p:cNvPr>
          <p:cNvSpPr/>
          <p:nvPr/>
        </p:nvSpPr>
        <p:spPr>
          <a:xfrm>
            <a:off x="7661162" y="-1"/>
            <a:ext cx="4764896" cy="6994425"/>
          </a:xfrm>
          <a:prstGeom prst="rect">
            <a:avLst/>
          </a:prstGeom>
          <a:solidFill>
            <a:srgbClr val="253B5D">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8D4"/>
              </a:solidFill>
            </a:endParaRPr>
          </a:p>
        </p:txBody>
      </p:sp>
      <p:sp>
        <p:nvSpPr>
          <p:cNvPr id="76" name="Rectangle 75">
            <a:extLst>
              <a:ext uri="{FF2B5EF4-FFF2-40B4-BE49-F238E27FC236}">
                <a16:creationId xmlns:a16="http://schemas.microsoft.com/office/drawing/2014/main" id="{02878FD9-A15F-3E47-BDDC-075D5B0CD496}"/>
              </a:ext>
            </a:extLst>
          </p:cNvPr>
          <p:cNvSpPr/>
          <p:nvPr/>
        </p:nvSpPr>
        <p:spPr>
          <a:xfrm>
            <a:off x="8830" y="1254616"/>
            <a:ext cx="7661162" cy="4208553"/>
          </a:xfrm>
          <a:prstGeom prst="rect">
            <a:avLst/>
          </a:prstGeom>
          <a:solidFill>
            <a:srgbClr val="0078D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a:solidFill>
                <a:prstClr val="white"/>
              </a:solidFill>
              <a:latin typeface="Calibri" panose="020F0502020204030204"/>
            </a:endParaRPr>
          </a:p>
        </p:txBody>
      </p:sp>
    </p:spTree>
    <p:extLst>
      <p:ext uri="{BB962C8B-B14F-4D97-AF65-F5344CB8AC3E}">
        <p14:creationId xmlns:p14="http://schemas.microsoft.com/office/powerpoint/2010/main" val="3944369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fade">
                                      <p:cBhvr>
                                        <p:cTn id="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A69F4E8F-FC98-E548-8EE4-31577FC64D5E}"/>
              </a:ext>
            </a:extLst>
          </p:cNvPr>
          <p:cNvGrpSpPr/>
          <p:nvPr/>
        </p:nvGrpSpPr>
        <p:grpSpPr>
          <a:xfrm>
            <a:off x="744947" y="1514437"/>
            <a:ext cx="6835565" cy="2955371"/>
            <a:chOff x="248523" y="979547"/>
            <a:chExt cx="6835565" cy="2955371"/>
          </a:xfrm>
        </p:grpSpPr>
        <p:grpSp>
          <p:nvGrpSpPr>
            <p:cNvPr id="18" name="Group 17">
              <a:extLst>
                <a:ext uri="{FF2B5EF4-FFF2-40B4-BE49-F238E27FC236}">
                  <a16:creationId xmlns:a16="http://schemas.microsoft.com/office/drawing/2014/main" id="{AD087983-C116-A548-A80A-6C3966550376}"/>
                </a:ext>
              </a:extLst>
            </p:cNvPr>
            <p:cNvGrpSpPr/>
            <p:nvPr/>
          </p:nvGrpSpPr>
          <p:grpSpPr>
            <a:xfrm>
              <a:off x="248523" y="979547"/>
              <a:ext cx="6835565" cy="2945625"/>
              <a:chOff x="248523" y="1787149"/>
              <a:chExt cx="6835565" cy="2945625"/>
            </a:xfrm>
          </p:grpSpPr>
          <p:sp>
            <p:nvSpPr>
              <p:cNvPr id="23" name="Rectangle 22">
                <a:extLst>
                  <a:ext uri="{FF2B5EF4-FFF2-40B4-BE49-F238E27FC236}">
                    <a16:creationId xmlns:a16="http://schemas.microsoft.com/office/drawing/2014/main" id="{D6E1B372-1D9A-E647-AC0A-A3A1BA01A3E7}"/>
                  </a:ext>
                </a:extLst>
              </p:cNvPr>
              <p:cNvSpPr/>
              <p:nvPr/>
            </p:nvSpPr>
            <p:spPr bwMode="auto">
              <a:xfrm>
                <a:off x="248523" y="1787149"/>
                <a:ext cx="6835565" cy="2945625"/>
              </a:xfrm>
              <a:prstGeom prst="rect">
                <a:avLst/>
              </a:prstGeom>
              <a:solidFill>
                <a:schemeClr val="bg1"/>
              </a:solidFill>
              <a:ln>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4" name="Picture 23">
                <a:extLst>
                  <a:ext uri="{FF2B5EF4-FFF2-40B4-BE49-F238E27FC236}">
                    <a16:creationId xmlns:a16="http://schemas.microsoft.com/office/drawing/2014/main" id="{8AD04AE9-C915-D64C-87C6-7AA946120803}"/>
                  </a:ext>
                </a:extLst>
              </p:cNvPr>
              <p:cNvPicPr>
                <a:picLocks noChangeAspect="1"/>
              </p:cNvPicPr>
              <p:nvPr/>
            </p:nvPicPr>
            <p:blipFill>
              <a:blip r:embed="rId3"/>
              <a:stretch>
                <a:fillRect/>
              </a:stretch>
            </p:blipFill>
            <p:spPr>
              <a:xfrm>
                <a:off x="367030" y="1921774"/>
                <a:ext cx="6626622" cy="2664022"/>
              </a:xfrm>
              <a:prstGeom prst="rect">
                <a:avLst/>
              </a:prstGeom>
            </p:spPr>
          </p:pic>
        </p:grpSp>
        <p:sp>
          <p:nvSpPr>
            <p:cNvPr id="19" name="Rectangle 18">
              <a:extLst>
                <a:ext uri="{FF2B5EF4-FFF2-40B4-BE49-F238E27FC236}">
                  <a16:creationId xmlns:a16="http://schemas.microsoft.com/office/drawing/2014/main" id="{0EEC910A-4FF2-0B45-A30D-819034287B6F}"/>
                </a:ext>
              </a:extLst>
            </p:cNvPr>
            <p:cNvSpPr/>
            <p:nvPr/>
          </p:nvSpPr>
          <p:spPr bwMode="auto">
            <a:xfrm>
              <a:off x="248523" y="979547"/>
              <a:ext cx="6834329" cy="2955371"/>
            </a:xfrm>
            <a:prstGeom prst="rect">
              <a:avLst/>
            </a:prstGeom>
            <a:solidFill>
              <a:schemeClr val="accent6">
                <a:lumMod val="50000"/>
                <a:alpha val="50196"/>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20" name="Group 19">
              <a:extLst>
                <a:ext uri="{FF2B5EF4-FFF2-40B4-BE49-F238E27FC236}">
                  <a16:creationId xmlns:a16="http://schemas.microsoft.com/office/drawing/2014/main" id="{3EE5EA56-C03B-694F-B5FC-60BB6DAB10F4}"/>
                </a:ext>
              </a:extLst>
            </p:cNvPr>
            <p:cNvGrpSpPr/>
            <p:nvPr/>
          </p:nvGrpSpPr>
          <p:grpSpPr>
            <a:xfrm>
              <a:off x="2542233" y="1104426"/>
              <a:ext cx="1537398" cy="2121096"/>
              <a:chOff x="2528198" y="1921774"/>
              <a:chExt cx="1537398" cy="2121096"/>
            </a:xfrm>
          </p:grpSpPr>
          <p:sp>
            <p:nvSpPr>
              <p:cNvPr id="21" name="Rectangle: Rounded Corners 12">
                <a:extLst>
                  <a:ext uri="{FF2B5EF4-FFF2-40B4-BE49-F238E27FC236}">
                    <a16:creationId xmlns:a16="http://schemas.microsoft.com/office/drawing/2014/main" id="{FBBEFE65-2516-EF4B-AC45-C4951AAC130B}"/>
                  </a:ext>
                </a:extLst>
              </p:cNvPr>
              <p:cNvSpPr/>
              <p:nvPr/>
            </p:nvSpPr>
            <p:spPr bwMode="auto">
              <a:xfrm>
                <a:off x="2598536" y="2023150"/>
                <a:ext cx="1326384" cy="2019720"/>
              </a:xfrm>
              <a:prstGeom prst="round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2" name="Picture 21">
                <a:extLst>
                  <a:ext uri="{FF2B5EF4-FFF2-40B4-BE49-F238E27FC236}">
                    <a16:creationId xmlns:a16="http://schemas.microsoft.com/office/drawing/2014/main" id="{A9D26CB1-5357-064C-A3C7-4ADD418244A5}"/>
                  </a:ext>
                </a:extLst>
              </p:cNvPr>
              <p:cNvPicPr>
                <a:picLocks noChangeAspect="1"/>
              </p:cNvPicPr>
              <p:nvPr/>
            </p:nvPicPr>
            <p:blipFill rotWithShape="1">
              <a:blip r:embed="rId3"/>
              <a:srcRect l="32614" r="44186" b="20380"/>
              <a:stretch/>
            </p:blipFill>
            <p:spPr>
              <a:xfrm>
                <a:off x="2528198" y="1921774"/>
                <a:ext cx="1537398" cy="2121095"/>
              </a:xfrm>
              <a:prstGeom prst="rect">
                <a:avLst/>
              </a:prstGeom>
            </p:spPr>
          </p:pic>
        </p:grpSp>
      </p:grpSp>
      <p:sp>
        <p:nvSpPr>
          <p:cNvPr id="25" name="TextBox 24">
            <a:extLst>
              <a:ext uri="{FF2B5EF4-FFF2-40B4-BE49-F238E27FC236}">
                <a16:creationId xmlns:a16="http://schemas.microsoft.com/office/drawing/2014/main" id="{DCCCD0CD-C360-E345-B746-451C2B37710F}"/>
              </a:ext>
            </a:extLst>
          </p:cNvPr>
          <p:cNvSpPr txBox="1"/>
          <p:nvPr/>
        </p:nvSpPr>
        <p:spPr>
          <a:xfrm>
            <a:off x="744947" y="5165389"/>
            <a:ext cx="10261184" cy="1169551"/>
          </a:xfrm>
          <a:prstGeom prst="rect">
            <a:avLst/>
          </a:prstGeom>
          <a:noFill/>
          <a:ln>
            <a:solidFill>
              <a:schemeClr val="accent5"/>
            </a:solidFill>
          </a:ln>
        </p:spPr>
        <p:txBody>
          <a:bodyPr wrap="square" lIns="182880" tIns="146304" rIns="182880" bIns="146304" rtlCol="0">
            <a:spAutoFit/>
          </a:bodyPr>
          <a:lstStyle/>
          <a:p>
            <a:pPr>
              <a:lnSpc>
                <a:spcPct val="90000"/>
              </a:lnSpc>
              <a:spcAft>
                <a:spcPts val="600"/>
              </a:spcAft>
            </a:pPr>
            <a:r>
              <a:rPr lang="en-US" sz="2000" b="1" dirty="0">
                <a:solidFill>
                  <a:schemeClr val="bg2">
                    <a:lumMod val="10000"/>
                  </a:schemeClr>
                </a:solidFill>
                <a:latin typeface="Segoe" panose="020B0502040504020203" pitchFamily="34" charset="0"/>
              </a:rPr>
              <a:t>Discussion: </a:t>
            </a:r>
          </a:p>
          <a:p>
            <a:pPr marL="285750" indent="-285750">
              <a:lnSpc>
                <a:spcPct val="90000"/>
              </a:lnSpc>
              <a:spcAft>
                <a:spcPts val="600"/>
              </a:spcAft>
              <a:buFont typeface="Arial" panose="020B0604020202020204" pitchFamily="34" charset="0"/>
              <a:buChar char="•"/>
            </a:pPr>
            <a:r>
              <a:rPr lang="en-US" sz="1600" dirty="0">
                <a:solidFill>
                  <a:schemeClr val="bg2">
                    <a:lumMod val="10000"/>
                  </a:schemeClr>
                </a:solidFill>
                <a:latin typeface="Segoe" panose="020B0502040504020203" pitchFamily="34" charset="0"/>
              </a:rPr>
              <a:t>What changes or additions would you make to the “Governance-MVP”? </a:t>
            </a:r>
          </a:p>
          <a:p>
            <a:pPr marL="285750" indent="-285750">
              <a:lnSpc>
                <a:spcPct val="90000"/>
              </a:lnSpc>
              <a:spcAft>
                <a:spcPts val="600"/>
              </a:spcAft>
              <a:buFont typeface="Arial" panose="020B0604020202020204" pitchFamily="34" charset="0"/>
              <a:buChar char="•"/>
            </a:pPr>
            <a:r>
              <a:rPr lang="en-US" sz="1600" dirty="0">
                <a:solidFill>
                  <a:schemeClr val="bg2">
                    <a:lumMod val="10000"/>
                  </a:schemeClr>
                </a:solidFill>
                <a:latin typeface="Segoe" panose="020B0502040504020203" pitchFamily="34" charset="0"/>
              </a:rPr>
              <a:t>What other tools in Azure could be used to extend the MVP?</a:t>
            </a:r>
          </a:p>
        </p:txBody>
      </p:sp>
      <p:sp>
        <p:nvSpPr>
          <p:cNvPr id="26" name="TextBox 25">
            <a:extLst>
              <a:ext uri="{FF2B5EF4-FFF2-40B4-BE49-F238E27FC236}">
                <a16:creationId xmlns:a16="http://schemas.microsoft.com/office/drawing/2014/main" id="{88058268-ECD3-614A-AD69-D94204C1A191}"/>
              </a:ext>
            </a:extLst>
          </p:cNvPr>
          <p:cNvSpPr txBox="1"/>
          <p:nvPr/>
        </p:nvSpPr>
        <p:spPr>
          <a:xfrm>
            <a:off x="11052656" y="0"/>
            <a:ext cx="1382232" cy="544765"/>
          </a:xfrm>
          <a:prstGeom prst="rect">
            <a:avLst/>
          </a:prstGeom>
          <a:noFill/>
        </p:spPr>
        <p:txBody>
          <a:bodyPr wrap="square" lIns="182880" tIns="146304" rIns="182880" bIns="146304" rtlCol="0">
            <a:spAutoFit/>
          </a:bodyPr>
          <a:lstStyle/>
          <a:p>
            <a:pPr algn="r">
              <a:lnSpc>
                <a:spcPct val="90000"/>
              </a:lnSpc>
              <a:spcAft>
                <a:spcPts val="600"/>
              </a:spcAft>
            </a:pPr>
            <a:r>
              <a:rPr lang="en-US" i="1" dirty="0">
                <a:gradFill>
                  <a:gsLst>
                    <a:gs pos="2917">
                      <a:schemeClr val="tx1"/>
                    </a:gs>
                    <a:gs pos="30000">
                      <a:schemeClr val="tx1"/>
                    </a:gs>
                  </a:gsLst>
                  <a:lin ang="5400000" scaled="0"/>
                </a:gradFill>
                <a:latin typeface="Segoe" panose="020B0502040504020203" pitchFamily="34" charset="0"/>
              </a:rPr>
              <a:t>[Example]</a:t>
            </a:r>
          </a:p>
        </p:txBody>
      </p:sp>
      <p:sp>
        <p:nvSpPr>
          <p:cNvPr id="27" name="Title 1">
            <a:extLst>
              <a:ext uri="{FF2B5EF4-FFF2-40B4-BE49-F238E27FC236}">
                <a16:creationId xmlns:a16="http://schemas.microsoft.com/office/drawing/2014/main" id="{3EA572E7-C540-EE46-A6C2-C760F61E2792}"/>
              </a:ext>
            </a:extLst>
          </p:cNvPr>
          <p:cNvSpPr txBox="1">
            <a:spLocks/>
          </p:cNvSpPr>
          <p:nvPr/>
        </p:nvSpPr>
        <p:spPr>
          <a:xfrm>
            <a:off x="323377" y="292811"/>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Evolving the MVP: Protected Data</a:t>
            </a:r>
            <a:endParaRPr lang="en-US" sz="1632" dirty="0">
              <a:solidFill>
                <a:schemeClr val="bg2">
                  <a:lumMod val="10000"/>
                </a:schemeClr>
              </a:solidFill>
              <a:latin typeface="Segoe" panose="020B0502040504020203" pitchFamily="34" charset="0"/>
              <a:cs typeface="Segoe UI Light" panose="020B0502040204020203" pitchFamily="34" charset="0"/>
            </a:endParaRPr>
          </a:p>
        </p:txBody>
      </p:sp>
    </p:spTree>
    <p:extLst>
      <p:ext uri="{BB962C8B-B14F-4D97-AF65-F5344CB8AC3E}">
        <p14:creationId xmlns:p14="http://schemas.microsoft.com/office/powerpoint/2010/main" val="240666032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E875F3D-0642-BF4B-8D93-08FE665F4AAB}"/>
              </a:ext>
            </a:extLst>
          </p:cNvPr>
          <p:cNvSpPr txBox="1"/>
          <p:nvPr/>
        </p:nvSpPr>
        <p:spPr>
          <a:xfrm>
            <a:off x="584347" y="1347721"/>
            <a:ext cx="6424069" cy="572464"/>
          </a:xfrm>
          <a:prstGeom prst="rect">
            <a:avLst/>
          </a:prstGeom>
          <a:noFill/>
          <a:ln>
            <a:noFill/>
          </a:ln>
        </p:spPr>
        <p:txBody>
          <a:bodyPr wrap="square" lIns="182880" tIns="146304" rIns="182880" bIns="146304" rtlCol="0">
            <a:spAutoFit/>
          </a:bodyPr>
          <a:lstStyle/>
          <a:p>
            <a:pPr>
              <a:lnSpc>
                <a:spcPct val="90000"/>
              </a:lnSpc>
              <a:spcAft>
                <a:spcPts val="600"/>
              </a:spcAft>
            </a:pPr>
            <a:r>
              <a:rPr lang="en-US" sz="2000" b="1" dirty="0">
                <a:gradFill>
                  <a:gsLst>
                    <a:gs pos="2917">
                      <a:schemeClr val="tx1"/>
                    </a:gs>
                    <a:gs pos="30000">
                      <a:schemeClr val="tx1"/>
                    </a:gs>
                  </a:gsLst>
                  <a:lin ang="5400000" scaled="0"/>
                </a:gradFill>
                <a:latin typeface="Segoe" panose="020B0502040504020203" pitchFamily="34" charset="0"/>
              </a:rPr>
              <a:t>Current State MVP</a:t>
            </a:r>
            <a:endParaRPr lang="en-US" sz="1600" dirty="0">
              <a:latin typeface="Segoe" panose="020B0502040504020203" pitchFamily="34" charset="0"/>
            </a:endParaRPr>
          </a:p>
        </p:txBody>
      </p:sp>
      <p:pic>
        <p:nvPicPr>
          <p:cNvPr id="10" name="Picture 9">
            <a:extLst>
              <a:ext uri="{FF2B5EF4-FFF2-40B4-BE49-F238E27FC236}">
                <a16:creationId xmlns:a16="http://schemas.microsoft.com/office/drawing/2014/main" id="{8BCB4433-DD0D-EE49-A3E2-42298EE4FB59}"/>
              </a:ext>
            </a:extLst>
          </p:cNvPr>
          <p:cNvPicPr>
            <a:picLocks noChangeAspect="1"/>
          </p:cNvPicPr>
          <p:nvPr/>
        </p:nvPicPr>
        <p:blipFill>
          <a:blip r:embed="rId3"/>
          <a:stretch>
            <a:fillRect/>
          </a:stretch>
        </p:blipFill>
        <p:spPr>
          <a:xfrm>
            <a:off x="711270" y="1975585"/>
            <a:ext cx="5033647" cy="2281813"/>
          </a:xfrm>
          <a:prstGeom prst="rect">
            <a:avLst/>
          </a:prstGeom>
        </p:spPr>
      </p:pic>
      <p:sp>
        <p:nvSpPr>
          <p:cNvPr id="11" name="Rectangle 10">
            <a:extLst>
              <a:ext uri="{FF2B5EF4-FFF2-40B4-BE49-F238E27FC236}">
                <a16:creationId xmlns:a16="http://schemas.microsoft.com/office/drawing/2014/main" id="{60322D3C-B195-7547-B747-7FD8AF34574F}"/>
              </a:ext>
            </a:extLst>
          </p:cNvPr>
          <p:cNvSpPr/>
          <p:nvPr/>
        </p:nvSpPr>
        <p:spPr>
          <a:xfrm>
            <a:off x="781718" y="4566650"/>
            <a:ext cx="6216650" cy="2185855"/>
          </a:xfrm>
          <a:prstGeom prst="rect">
            <a:avLst/>
          </a:prstGeom>
        </p:spPr>
        <p:txBody>
          <a:bodyPr>
            <a:spAutoFit/>
          </a:bodyPr>
          <a:lstStyle/>
          <a:p>
            <a:pPr marL="342900" marR="0" lvl="0" indent="-342900">
              <a:lnSpc>
                <a:spcPct val="107000"/>
              </a:lnSpc>
              <a:spcBef>
                <a:spcPts val="0"/>
              </a:spcBef>
              <a:spcAft>
                <a:spcPts val="0"/>
              </a:spcAft>
              <a:buFont typeface="+mj-lt"/>
              <a:buAutoNum type="arabicParenR"/>
            </a:pPr>
            <a:r>
              <a:rPr lang="en-US" sz="1600" dirty="0">
                <a:latin typeface="Segoe" panose="020B0502040504020203" pitchFamily="34" charset="0"/>
                <a:ea typeface="Calibri" panose="020F0502020204030204" pitchFamily="34" charset="0"/>
                <a:cs typeface="Times New Roman" panose="02020603050405020304" pitchFamily="18" charset="0"/>
              </a:rPr>
              <a:t>Azure Blueprint named “Governance-MVP”   .</a:t>
            </a:r>
          </a:p>
          <a:p>
            <a:pPr marL="342900" marR="0" lvl="0" indent="-342900">
              <a:lnSpc>
                <a:spcPct val="107000"/>
              </a:lnSpc>
              <a:spcBef>
                <a:spcPts val="0"/>
              </a:spcBef>
              <a:spcAft>
                <a:spcPts val="0"/>
              </a:spcAft>
              <a:buFont typeface="+mj-lt"/>
              <a:buAutoNum type="arabicParenR"/>
            </a:pPr>
            <a:r>
              <a:rPr lang="en-US" sz="1600" dirty="0">
                <a:latin typeface="Segoe" panose="020B0502040504020203" pitchFamily="34" charset="0"/>
                <a:ea typeface="Calibri" panose="020F0502020204030204" pitchFamily="34" charset="0"/>
                <a:cs typeface="Times New Roman" panose="02020603050405020304" pitchFamily="18" charset="0"/>
              </a:rPr>
              <a:t>Azure Policy as follows:</a:t>
            </a:r>
          </a:p>
          <a:p>
            <a:pPr marL="742950" marR="0" lvl="1" indent="-285750">
              <a:lnSpc>
                <a:spcPct val="107000"/>
              </a:lnSpc>
              <a:spcBef>
                <a:spcPts val="0"/>
              </a:spcBef>
              <a:spcAft>
                <a:spcPts val="0"/>
              </a:spcAft>
              <a:buFont typeface="+mj-lt"/>
              <a:buAutoNum type="alphaLcPeriod"/>
            </a:pPr>
            <a:r>
              <a:rPr lang="en-US" sz="1600" dirty="0">
                <a:latin typeface="Segoe" panose="020B0502040504020203" pitchFamily="34" charset="0"/>
                <a:ea typeface="Calibri" panose="020F0502020204030204" pitchFamily="34" charset="0"/>
                <a:cs typeface="Times New Roman" panose="02020603050405020304" pitchFamily="18" charset="0"/>
              </a:rPr>
              <a:t>Resource tagging require values for Department/Billing Unit, Geography, Data Classification, Criticality, SLA, Environment, Application Archetype, Application, and Application Owner. </a:t>
            </a:r>
          </a:p>
          <a:p>
            <a:pPr marL="742950" marR="0" lvl="1" indent="-285750">
              <a:lnSpc>
                <a:spcPct val="107000"/>
              </a:lnSpc>
              <a:spcBef>
                <a:spcPts val="0"/>
              </a:spcBef>
              <a:spcAft>
                <a:spcPts val="0"/>
              </a:spcAft>
              <a:buFont typeface="+mj-lt"/>
              <a:buAutoNum type="alphaLcPeriod"/>
            </a:pPr>
            <a:r>
              <a:rPr lang="en-US" sz="1600" dirty="0">
                <a:latin typeface="Segoe" panose="020B0502040504020203" pitchFamily="34" charset="0"/>
                <a:ea typeface="Calibri" panose="020F0502020204030204" pitchFamily="34" charset="0"/>
                <a:cs typeface="Times New Roman" panose="02020603050405020304" pitchFamily="18" charset="0"/>
              </a:rPr>
              <a:t>The value of the Application tag should match the name of the resource group.</a:t>
            </a:r>
          </a:p>
        </p:txBody>
      </p:sp>
      <p:sp>
        <p:nvSpPr>
          <p:cNvPr id="12" name="TextBox 11">
            <a:extLst>
              <a:ext uri="{FF2B5EF4-FFF2-40B4-BE49-F238E27FC236}">
                <a16:creationId xmlns:a16="http://schemas.microsoft.com/office/drawing/2014/main" id="{42D10A77-1F8A-E34E-A02D-A28D3EAA57AB}"/>
              </a:ext>
            </a:extLst>
          </p:cNvPr>
          <p:cNvSpPr txBox="1"/>
          <p:nvPr/>
        </p:nvSpPr>
        <p:spPr>
          <a:xfrm>
            <a:off x="7177875" y="2606777"/>
            <a:ext cx="4757866" cy="2680734"/>
          </a:xfrm>
          <a:prstGeom prst="rect">
            <a:avLst/>
          </a:prstGeom>
          <a:noFill/>
          <a:ln>
            <a:solidFill>
              <a:schemeClr val="accent5"/>
            </a:solidFill>
          </a:ln>
        </p:spPr>
        <p:txBody>
          <a:bodyPr wrap="square" lIns="182880" tIns="146304" rIns="182880" bIns="146304" rtlCol="0">
            <a:spAutoFit/>
          </a:bodyPr>
          <a:lstStyle/>
          <a:p>
            <a:pPr>
              <a:lnSpc>
                <a:spcPct val="90000"/>
              </a:lnSpc>
              <a:spcAft>
                <a:spcPts val="600"/>
              </a:spcAft>
            </a:pPr>
            <a:r>
              <a:rPr lang="en-US" sz="2000" b="1" dirty="0">
                <a:gradFill>
                  <a:gsLst>
                    <a:gs pos="2917">
                      <a:schemeClr val="tx1"/>
                    </a:gs>
                    <a:gs pos="30000">
                      <a:schemeClr val="tx1"/>
                    </a:gs>
                  </a:gsLst>
                  <a:lin ang="5400000" scaled="0"/>
                </a:gradFill>
                <a:latin typeface="Segoe" panose="020B0502040504020203" pitchFamily="34" charset="0"/>
              </a:rPr>
              <a:t>Discussion</a:t>
            </a:r>
            <a:endParaRPr lang="en-US" sz="3200" b="1" dirty="0">
              <a:gradFill>
                <a:gsLst>
                  <a:gs pos="2917">
                    <a:schemeClr val="tx1"/>
                  </a:gs>
                  <a:gs pos="30000">
                    <a:schemeClr val="tx1"/>
                  </a:gs>
                </a:gsLst>
                <a:lin ang="5400000" scaled="0"/>
              </a:gradFill>
              <a:latin typeface="Segoe" panose="020B0502040504020203" pitchFamily="34" charset="0"/>
            </a:endParaRPr>
          </a:p>
          <a:p>
            <a:pPr marL="342900" lvl="0" indent="-342900">
              <a:buFont typeface="Arial" panose="020B0604020202020204" pitchFamily="34" charset="0"/>
              <a:buChar char="•"/>
            </a:pPr>
            <a:r>
              <a:rPr lang="en-US" sz="1600" dirty="0">
                <a:latin typeface="Segoe" panose="020B0502040504020203" pitchFamily="34" charset="0"/>
              </a:rPr>
              <a:t>What changes or additions would you make to the “Governance-MVP”? </a:t>
            </a:r>
          </a:p>
          <a:p>
            <a:pPr marL="342900" lvl="0" indent="-342900">
              <a:buFont typeface="Arial" panose="020B0604020202020204" pitchFamily="34" charset="0"/>
              <a:buChar char="•"/>
            </a:pPr>
            <a:endParaRPr lang="en-US" sz="1600" dirty="0">
              <a:latin typeface="Segoe" panose="020B0502040504020203" pitchFamily="34" charset="0"/>
            </a:endParaRPr>
          </a:p>
          <a:p>
            <a:pPr marL="342900" indent="-342900">
              <a:buFont typeface="Arial" panose="020B0604020202020204" pitchFamily="34" charset="0"/>
              <a:buChar char="•"/>
            </a:pPr>
            <a:r>
              <a:rPr lang="en-US" sz="1600" dirty="0">
                <a:latin typeface="Segoe" panose="020B0502040504020203" pitchFamily="34" charset="0"/>
              </a:rPr>
              <a:t>What other tools in Azure could be used to extend the MVP?</a:t>
            </a:r>
          </a:p>
          <a:p>
            <a:pPr marL="342900" indent="-342900">
              <a:buFont typeface="Arial" panose="020B0604020202020204" pitchFamily="34" charset="0"/>
              <a:buChar char="•"/>
            </a:pPr>
            <a:endParaRPr lang="en-US" sz="1600" dirty="0">
              <a:latin typeface="Segoe" panose="020B0502040504020203" pitchFamily="34" charset="0"/>
            </a:endParaRPr>
          </a:p>
          <a:p>
            <a:pPr marL="342900" indent="-342900">
              <a:buFont typeface="Arial" panose="020B0604020202020204" pitchFamily="34" charset="0"/>
              <a:buChar char="•"/>
            </a:pPr>
            <a:r>
              <a:rPr lang="en-US" sz="1600" dirty="0">
                <a:latin typeface="Segoe" panose="020B0502040504020203" pitchFamily="34" charset="0"/>
              </a:rPr>
              <a:t>How do you</a:t>
            </a:r>
            <a:r>
              <a:rPr lang="en-US" dirty="0">
                <a:latin typeface="Segoe" panose="020B0502040504020203" pitchFamily="34" charset="0"/>
              </a:rPr>
              <a:t> reduce the risk of extra spend in the future using policies?</a:t>
            </a:r>
          </a:p>
        </p:txBody>
      </p:sp>
      <p:sp>
        <p:nvSpPr>
          <p:cNvPr id="13" name="TextBox 12">
            <a:extLst>
              <a:ext uri="{FF2B5EF4-FFF2-40B4-BE49-F238E27FC236}">
                <a16:creationId xmlns:a16="http://schemas.microsoft.com/office/drawing/2014/main" id="{54AAD6AF-F6E4-6D40-BF8C-ACA07CB0DC5F}"/>
              </a:ext>
            </a:extLst>
          </p:cNvPr>
          <p:cNvSpPr txBox="1"/>
          <p:nvPr/>
        </p:nvSpPr>
        <p:spPr>
          <a:xfrm>
            <a:off x="11052656" y="0"/>
            <a:ext cx="1382232" cy="544765"/>
          </a:xfrm>
          <a:prstGeom prst="rect">
            <a:avLst/>
          </a:prstGeom>
          <a:noFill/>
        </p:spPr>
        <p:txBody>
          <a:bodyPr wrap="square" lIns="182880" tIns="146304" rIns="182880" bIns="146304" rtlCol="0">
            <a:spAutoFit/>
          </a:bodyPr>
          <a:lstStyle/>
          <a:p>
            <a:pPr algn="r">
              <a:lnSpc>
                <a:spcPct val="90000"/>
              </a:lnSpc>
              <a:spcAft>
                <a:spcPts val="600"/>
              </a:spcAft>
            </a:pPr>
            <a:r>
              <a:rPr lang="en-US" i="1" dirty="0">
                <a:gradFill>
                  <a:gsLst>
                    <a:gs pos="2917">
                      <a:schemeClr val="tx1"/>
                    </a:gs>
                    <a:gs pos="30000">
                      <a:schemeClr val="tx1"/>
                    </a:gs>
                  </a:gsLst>
                  <a:lin ang="5400000" scaled="0"/>
                </a:gradFill>
                <a:latin typeface="Segoe" panose="020B0502040504020203" pitchFamily="34" charset="0"/>
              </a:rPr>
              <a:t>[Example]</a:t>
            </a:r>
          </a:p>
        </p:txBody>
      </p:sp>
      <p:sp>
        <p:nvSpPr>
          <p:cNvPr id="14" name="Title 1">
            <a:extLst>
              <a:ext uri="{FF2B5EF4-FFF2-40B4-BE49-F238E27FC236}">
                <a16:creationId xmlns:a16="http://schemas.microsoft.com/office/drawing/2014/main" id="{9D50D75F-7E15-FB4B-B2E7-5946DA75A5E3}"/>
              </a:ext>
            </a:extLst>
          </p:cNvPr>
          <p:cNvSpPr txBox="1">
            <a:spLocks/>
          </p:cNvSpPr>
          <p:nvPr/>
        </p:nvSpPr>
        <p:spPr>
          <a:xfrm>
            <a:off x="323377" y="72497"/>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Evolving the MVP: Cost Control</a:t>
            </a:r>
            <a:endParaRPr lang="en-US" sz="1632" dirty="0">
              <a:solidFill>
                <a:schemeClr val="bg2">
                  <a:lumMod val="10000"/>
                </a:schemeClr>
              </a:solidFill>
              <a:latin typeface="Segoe" panose="020B0502040504020203" pitchFamily="34" charset="0"/>
              <a:cs typeface="Segoe UI Light" panose="020B0502040204020203" pitchFamily="34" charset="0"/>
            </a:endParaRPr>
          </a:p>
        </p:txBody>
      </p:sp>
    </p:spTree>
    <p:extLst>
      <p:ext uri="{BB962C8B-B14F-4D97-AF65-F5344CB8AC3E}">
        <p14:creationId xmlns:p14="http://schemas.microsoft.com/office/powerpoint/2010/main" val="422492319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 name="Text Placeholder 2">
            <a:extLst>
              <a:ext uri="{FF2B5EF4-FFF2-40B4-BE49-F238E27FC236}">
                <a16:creationId xmlns:a16="http://schemas.microsoft.com/office/drawing/2014/main" id="{24053F41-CF3E-624C-8C78-94941F1E0794}"/>
              </a:ext>
            </a:extLst>
          </p:cNvPr>
          <p:cNvSpPr>
            <a:spLocks noGrp="1"/>
          </p:cNvSpPr>
          <p:nvPr>
            <p:ph type="body" sz="quarter" idx="10"/>
          </p:nvPr>
        </p:nvSpPr>
        <p:spPr>
          <a:xfrm>
            <a:off x="562223" y="1713984"/>
            <a:ext cx="5655220" cy="4462760"/>
          </a:xfrm>
        </p:spPr>
        <p:txBody>
          <a:bodyPr/>
          <a:lstStyle/>
          <a:p>
            <a:pPr marL="342900" lvl="0" indent="-342900">
              <a:buFont typeface="+mj-lt"/>
              <a:buAutoNum type="arabicPeriod"/>
            </a:pPr>
            <a:r>
              <a:rPr lang="en-US" sz="2000" dirty="0">
                <a:solidFill>
                  <a:schemeClr val="bg2">
                    <a:lumMod val="10000"/>
                  </a:schemeClr>
                </a:solidFill>
                <a:latin typeface="Segoe" panose="020B0502040504020203" pitchFamily="34" charset="0"/>
              </a:rPr>
              <a:t>Implement</a:t>
            </a:r>
            <a:r>
              <a:rPr lang="en-US" sz="2000" b="1" dirty="0">
                <a:solidFill>
                  <a:schemeClr val="bg2">
                    <a:lumMod val="10000"/>
                  </a:schemeClr>
                </a:solidFill>
                <a:latin typeface="Segoe" panose="020B0502040504020203" pitchFamily="34" charset="0"/>
              </a:rPr>
              <a:t> Azure Security Center</a:t>
            </a:r>
          </a:p>
          <a:p>
            <a:pPr lvl="1">
              <a:buFont typeface="Wingdings" panose="05000000000000000000" pitchFamily="2" charset="2"/>
              <a:buChar char="§"/>
            </a:pPr>
            <a:r>
              <a:rPr lang="en-US" sz="2000" dirty="0">
                <a:solidFill>
                  <a:schemeClr val="bg2">
                    <a:lumMod val="10000"/>
                  </a:schemeClr>
                </a:solidFill>
                <a:latin typeface="Segoe" panose="020B0502040504020203" pitchFamily="34" charset="0"/>
              </a:rPr>
              <a:t>Automate Patching to ensure patch compliance </a:t>
            </a:r>
          </a:p>
          <a:p>
            <a:pPr marL="342900" lvl="0" indent="-342900">
              <a:buFont typeface="+mj-lt"/>
              <a:buAutoNum type="arabicPeriod"/>
            </a:pPr>
            <a:r>
              <a:rPr lang="en-US" sz="2000" b="1" dirty="0">
                <a:solidFill>
                  <a:schemeClr val="bg2">
                    <a:lumMod val="10000"/>
                  </a:schemeClr>
                </a:solidFill>
                <a:latin typeface="Segoe" panose="020B0502040504020203" pitchFamily="34" charset="0"/>
              </a:rPr>
              <a:t>Policy</a:t>
            </a:r>
          </a:p>
          <a:p>
            <a:pPr lvl="1">
              <a:buFont typeface="Wingdings" panose="05000000000000000000" pitchFamily="2" charset="2"/>
              <a:buChar char="§"/>
            </a:pPr>
            <a:r>
              <a:rPr lang="en-US" sz="2000" dirty="0">
                <a:solidFill>
                  <a:schemeClr val="bg2">
                    <a:lumMod val="10000"/>
                  </a:schemeClr>
                </a:solidFill>
                <a:latin typeface="Segoe" panose="020B0502040504020203" pitchFamily="34" charset="0"/>
              </a:rPr>
              <a:t>Require encryption on storage accounts</a:t>
            </a:r>
          </a:p>
          <a:p>
            <a:pPr lvl="1">
              <a:buFont typeface="Wingdings" panose="05000000000000000000" pitchFamily="2" charset="2"/>
              <a:buChar char="§"/>
            </a:pPr>
            <a:r>
              <a:rPr lang="en-US" sz="2000" dirty="0">
                <a:solidFill>
                  <a:schemeClr val="bg2">
                    <a:lumMod val="10000"/>
                  </a:schemeClr>
                </a:solidFill>
                <a:latin typeface="Segoe" panose="020B0502040504020203" pitchFamily="34" charset="0"/>
              </a:rPr>
              <a:t>Enforce application tier </a:t>
            </a:r>
            <a:r>
              <a:rPr lang="en-US" sz="2000" dirty="0" err="1">
                <a:solidFill>
                  <a:schemeClr val="bg2">
                    <a:lumMod val="10000"/>
                  </a:schemeClr>
                </a:solidFill>
                <a:latin typeface="Segoe" panose="020B0502040504020203" pitchFamily="34" charset="0"/>
              </a:rPr>
              <a:t>vNets</a:t>
            </a:r>
            <a:endParaRPr lang="en-US" sz="2000" dirty="0">
              <a:solidFill>
                <a:schemeClr val="bg2">
                  <a:lumMod val="10000"/>
                </a:schemeClr>
              </a:solidFill>
              <a:latin typeface="Segoe" panose="020B0502040504020203" pitchFamily="34" charset="0"/>
            </a:endParaRPr>
          </a:p>
          <a:p>
            <a:pPr lvl="1">
              <a:buFont typeface="Wingdings" panose="05000000000000000000" pitchFamily="2" charset="2"/>
              <a:buChar char="§"/>
            </a:pPr>
            <a:r>
              <a:rPr lang="en-US" sz="2000" dirty="0">
                <a:solidFill>
                  <a:schemeClr val="bg2">
                    <a:lumMod val="10000"/>
                  </a:schemeClr>
                </a:solidFill>
                <a:latin typeface="Segoe" panose="020B0502040504020203" pitchFamily="34" charset="0"/>
              </a:rPr>
              <a:t>Enforce NSGs at each tier</a:t>
            </a:r>
          </a:p>
          <a:p>
            <a:pPr lvl="1">
              <a:buFont typeface="Wingdings" panose="05000000000000000000" pitchFamily="2" charset="2"/>
              <a:buChar char="§"/>
            </a:pPr>
            <a:r>
              <a:rPr lang="en-US" sz="2000" dirty="0">
                <a:solidFill>
                  <a:schemeClr val="bg2">
                    <a:lumMod val="10000"/>
                  </a:schemeClr>
                </a:solidFill>
                <a:latin typeface="Segoe" panose="020B0502040504020203" pitchFamily="34" charset="0"/>
              </a:rPr>
              <a:t>Block User Defined Routing</a:t>
            </a:r>
          </a:p>
          <a:p>
            <a:pPr lvl="1">
              <a:buFont typeface="Wingdings" panose="05000000000000000000" pitchFamily="2" charset="2"/>
              <a:buChar char="§"/>
            </a:pPr>
            <a:r>
              <a:rPr lang="en-US" sz="2000" dirty="0">
                <a:solidFill>
                  <a:schemeClr val="bg2">
                    <a:lumMod val="10000"/>
                  </a:schemeClr>
                </a:solidFill>
                <a:latin typeface="Segoe" panose="020B0502040504020203" pitchFamily="34" charset="0"/>
              </a:rPr>
              <a:t>Apply Guest Configuration policies</a:t>
            </a:r>
          </a:p>
          <a:p>
            <a:pPr marL="342900" lvl="0" indent="-342900">
              <a:buFont typeface="+mj-lt"/>
              <a:buAutoNum type="arabicPeriod"/>
            </a:pPr>
            <a:r>
              <a:rPr lang="en-US" sz="2000" b="1" dirty="0">
                <a:solidFill>
                  <a:schemeClr val="bg2">
                    <a:lumMod val="10000"/>
                  </a:schemeClr>
                </a:solidFill>
                <a:latin typeface="Segoe" panose="020B0502040504020203" pitchFamily="34" charset="0"/>
              </a:rPr>
              <a:t>ARM</a:t>
            </a:r>
            <a:r>
              <a:rPr lang="en-US" sz="2000" dirty="0">
                <a:solidFill>
                  <a:schemeClr val="bg2">
                    <a:lumMod val="10000"/>
                  </a:schemeClr>
                </a:solidFill>
                <a:latin typeface="Segoe" panose="020B0502040504020203" pitchFamily="34" charset="0"/>
              </a:rPr>
              <a:t> Templates</a:t>
            </a:r>
          </a:p>
          <a:p>
            <a:pPr lvl="1">
              <a:buFont typeface="Wingdings" panose="05000000000000000000" pitchFamily="2" charset="2"/>
              <a:buChar char="§"/>
            </a:pPr>
            <a:r>
              <a:rPr lang="en-US" sz="2000" dirty="0">
                <a:solidFill>
                  <a:schemeClr val="bg2">
                    <a:lumMod val="10000"/>
                  </a:schemeClr>
                </a:solidFill>
                <a:latin typeface="Segoe" panose="020B0502040504020203" pitchFamily="34" charset="0"/>
              </a:rPr>
              <a:t>Define a firewall configuration</a:t>
            </a:r>
          </a:p>
          <a:p>
            <a:pPr marL="342900" indent="-342900">
              <a:buFont typeface="+mj-lt"/>
              <a:buAutoNum type="arabicPeriod"/>
            </a:pPr>
            <a:r>
              <a:rPr lang="en-US" sz="2000" b="1" dirty="0">
                <a:solidFill>
                  <a:schemeClr val="bg2">
                    <a:lumMod val="10000"/>
                  </a:schemeClr>
                </a:solidFill>
                <a:latin typeface="Segoe" panose="020B0502040504020203" pitchFamily="34" charset="0"/>
              </a:rPr>
              <a:t>Blueprint</a:t>
            </a:r>
          </a:p>
          <a:p>
            <a:pPr lvl="1">
              <a:buFont typeface="Wingdings" panose="05000000000000000000" pitchFamily="2" charset="2"/>
              <a:buChar char="§"/>
            </a:pPr>
            <a:r>
              <a:rPr lang="en-US" sz="2000" dirty="0">
                <a:solidFill>
                  <a:schemeClr val="bg2">
                    <a:lumMod val="10000"/>
                  </a:schemeClr>
                </a:solidFill>
                <a:latin typeface="Segoe" panose="020B0502040504020203" pitchFamily="34" charset="0"/>
              </a:rPr>
              <a:t>Apply ASC, Policy, and ARM configurations</a:t>
            </a:r>
          </a:p>
        </p:txBody>
      </p:sp>
      <p:grpSp>
        <p:nvGrpSpPr>
          <p:cNvPr id="21" name="Group 20">
            <a:extLst>
              <a:ext uri="{FF2B5EF4-FFF2-40B4-BE49-F238E27FC236}">
                <a16:creationId xmlns:a16="http://schemas.microsoft.com/office/drawing/2014/main" id="{9D4E8915-ACB2-1845-870A-3F0BFE959B11}"/>
              </a:ext>
            </a:extLst>
          </p:cNvPr>
          <p:cNvGrpSpPr/>
          <p:nvPr/>
        </p:nvGrpSpPr>
        <p:grpSpPr>
          <a:xfrm>
            <a:off x="5509309" y="2477717"/>
            <a:ext cx="6468379" cy="2943325"/>
            <a:chOff x="5966509" y="119189"/>
            <a:chExt cx="6468379" cy="2943325"/>
          </a:xfrm>
        </p:grpSpPr>
        <p:pic>
          <p:nvPicPr>
            <p:cNvPr id="22" name="Picture 21">
              <a:extLst>
                <a:ext uri="{FF2B5EF4-FFF2-40B4-BE49-F238E27FC236}">
                  <a16:creationId xmlns:a16="http://schemas.microsoft.com/office/drawing/2014/main" id="{386C92B0-C470-AD4C-8233-F7D8FEF3A4F6}"/>
                </a:ext>
              </a:extLst>
            </p:cNvPr>
            <p:cNvPicPr>
              <a:picLocks noChangeAspect="1"/>
            </p:cNvPicPr>
            <p:nvPr/>
          </p:nvPicPr>
          <p:blipFill>
            <a:blip r:embed="rId3"/>
            <a:stretch>
              <a:fillRect/>
            </a:stretch>
          </p:blipFill>
          <p:spPr>
            <a:xfrm>
              <a:off x="5966509" y="119189"/>
              <a:ext cx="6468379" cy="2943325"/>
            </a:xfrm>
            <a:prstGeom prst="rect">
              <a:avLst/>
            </a:prstGeom>
          </p:spPr>
        </p:pic>
        <p:sp>
          <p:nvSpPr>
            <p:cNvPr id="23" name="Rectangle: Rounded Corners 5">
              <a:extLst>
                <a:ext uri="{FF2B5EF4-FFF2-40B4-BE49-F238E27FC236}">
                  <a16:creationId xmlns:a16="http://schemas.microsoft.com/office/drawing/2014/main" id="{2CC112B0-2D44-6C40-BB91-190FD5974355}"/>
                </a:ext>
              </a:extLst>
            </p:cNvPr>
            <p:cNvSpPr/>
            <p:nvPr/>
          </p:nvSpPr>
          <p:spPr bwMode="auto">
            <a:xfrm>
              <a:off x="6015263" y="1586836"/>
              <a:ext cx="1021552" cy="677240"/>
            </a:xfrm>
            <a:prstGeom prst="roundRect">
              <a:avLst/>
            </a:prstGeom>
            <a:noFill/>
            <a:ln w="57150">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Rounded Corners 6">
              <a:extLst>
                <a:ext uri="{FF2B5EF4-FFF2-40B4-BE49-F238E27FC236}">
                  <a16:creationId xmlns:a16="http://schemas.microsoft.com/office/drawing/2014/main" id="{B2BFEAE3-C8D3-3843-9114-6469D63C51FB}"/>
                </a:ext>
              </a:extLst>
            </p:cNvPr>
            <p:cNvSpPr/>
            <p:nvPr/>
          </p:nvSpPr>
          <p:spPr bwMode="auto">
            <a:xfrm>
              <a:off x="7153798" y="1586836"/>
              <a:ext cx="4200687" cy="427732"/>
            </a:xfrm>
            <a:prstGeom prst="roundRect">
              <a:avLst/>
            </a:prstGeom>
            <a:noFill/>
            <a:ln w="57150">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Rounded Corners 7">
              <a:extLst>
                <a:ext uri="{FF2B5EF4-FFF2-40B4-BE49-F238E27FC236}">
                  <a16:creationId xmlns:a16="http://schemas.microsoft.com/office/drawing/2014/main" id="{360020E5-3D77-384F-AA14-50AD4419316A}"/>
                </a:ext>
              </a:extLst>
            </p:cNvPr>
            <p:cNvSpPr/>
            <p:nvPr/>
          </p:nvSpPr>
          <p:spPr bwMode="auto">
            <a:xfrm>
              <a:off x="7153797" y="1960822"/>
              <a:ext cx="4200687" cy="427732"/>
            </a:xfrm>
            <a:prstGeom prst="roundRect">
              <a:avLst/>
            </a:prstGeom>
            <a:noFill/>
            <a:ln w="57150">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26" name="TextBox 25">
            <a:extLst>
              <a:ext uri="{FF2B5EF4-FFF2-40B4-BE49-F238E27FC236}">
                <a16:creationId xmlns:a16="http://schemas.microsoft.com/office/drawing/2014/main" id="{0E4AD102-5FC8-3B4C-9635-7587CFC5412D}"/>
              </a:ext>
            </a:extLst>
          </p:cNvPr>
          <p:cNvSpPr txBox="1"/>
          <p:nvPr/>
        </p:nvSpPr>
        <p:spPr>
          <a:xfrm>
            <a:off x="11052656" y="0"/>
            <a:ext cx="1382232" cy="544765"/>
          </a:xfrm>
          <a:prstGeom prst="rect">
            <a:avLst/>
          </a:prstGeom>
          <a:noFill/>
        </p:spPr>
        <p:txBody>
          <a:bodyPr wrap="square" lIns="182880" tIns="146304" rIns="182880" bIns="146304" rtlCol="0">
            <a:spAutoFit/>
          </a:bodyPr>
          <a:lstStyle/>
          <a:p>
            <a:pPr algn="r">
              <a:lnSpc>
                <a:spcPct val="90000"/>
              </a:lnSpc>
              <a:spcAft>
                <a:spcPts val="600"/>
              </a:spcAft>
            </a:pPr>
            <a:r>
              <a:rPr lang="en-US" i="1" dirty="0">
                <a:gradFill>
                  <a:gsLst>
                    <a:gs pos="2917">
                      <a:schemeClr val="tx1"/>
                    </a:gs>
                    <a:gs pos="30000">
                      <a:schemeClr val="tx1"/>
                    </a:gs>
                  </a:gsLst>
                  <a:lin ang="5400000" scaled="0"/>
                </a:gradFill>
                <a:latin typeface="Segoe" panose="020B0502040504020203" pitchFamily="34" charset="0"/>
              </a:rPr>
              <a:t>[Example]</a:t>
            </a:r>
          </a:p>
        </p:txBody>
      </p:sp>
      <p:sp>
        <p:nvSpPr>
          <p:cNvPr id="27" name="Title 1">
            <a:extLst>
              <a:ext uri="{FF2B5EF4-FFF2-40B4-BE49-F238E27FC236}">
                <a16:creationId xmlns:a16="http://schemas.microsoft.com/office/drawing/2014/main" id="{6E93451B-6ECB-2541-8B03-94CB13825FF8}"/>
              </a:ext>
            </a:extLst>
          </p:cNvPr>
          <p:cNvSpPr txBox="1">
            <a:spLocks/>
          </p:cNvSpPr>
          <p:nvPr/>
        </p:nvSpPr>
        <p:spPr>
          <a:xfrm>
            <a:off x="323377" y="292811"/>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Governance Design Evolution</a:t>
            </a:r>
          </a:p>
          <a:p>
            <a:pPr defTabSz="914411">
              <a:defRPr/>
            </a:pPr>
            <a:r>
              <a:rPr lang="en-US" sz="1632" dirty="0">
                <a:solidFill>
                  <a:schemeClr val="bg2">
                    <a:lumMod val="10000"/>
                  </a:schemeClr>
                </a:solidFill>
                <a:latin typeface="Segoe" panose="020B0502040504020203" pitchFamily="34" charset="0"/>
                <a:cs typeface="Segoe UI Light" panose="020B0502040204020203" pitchFamily="34" charset="0"/>
              </a:rPr>
              <a:t>A few options to consider</a:t>
            </a:r>
          </a:p>
        </p:txBody>
      </p:sp>
    </p:spTree>
    <p:extLst>
      <p:ext uri="{BB962C8B-B14F-4D97-AF65-F5344CB8AC3E}">
        <p14:creationId xmlns:p14="http://schemas.microsoft.com/office/powerpoint/2010/main" val="197641490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Text Placeholder 2">
            <a:extLst>
              <a:ext uri="{FF2B5EF4-FFF2-40B4-BE49-F238E27FC236}">
                <a16:creationId xmlns:a16="http://schemas.microsoft.com/office/drawing/2014/main" id="{35C11483-0CB2-7F4E-B04A-07834B9F5128}"/>
              </a:ext>
            </a:extLst>
          </p:cNvPr>
          <p:cNvSpPr>
            <a:spLocks noGrp="1"/>
          </p:cNvSpPr>
          <p:nvPr>
            <p:ph type="body" sz="quarter" idx="10"/>
          </p:nvPr>
        </p:nvSpPr>
        <p:spPr>
          <a:xfrm>
            <a:off x="779928" y="1619174"/>
            <a:ext cx="10446871" cy="4315027"/>
          </a:xfrm>
        </p:spPr>
        <p:txBody>
          <a:bodyPr/>
          <a:lstStyle/>
          <a:p>
            <a:pPr lvl="0"/>
            <a:r>
              <a:rPr lang="en-US" sz="2000" b="1" dirty="0">
                <a:solidFill>
                  <a:schemeClr val="bg2">
                    <a:lumMod val="10000"/>
                  </a:schemeClr>
                </a:solidFill>
                <a:latin typeface="Segoe" panose="020B0502040504020203" pitchFamily="34" charset="0"/>
              </a:rPr>
              <a:t>Report spend by Business Unit</a:t>
            </a:r>
            <a:endParaRPr lang="en-US" sz="2000" dirty="0">
              <a:solidFill>
                <a:schemeClr val="bg2">
                  <a:lumMod val="10000"/>
                </a:schemeClr>
              </a:solidFill>
              <a:latin typeface="Segoe" panose="020B0502040504020203" pitchFamily="34" charset="0"/>
            </a:endParaRPr>
          </a:p>
          <a:p>
            <a:pPr lvl="1"/>
            <a:r>
              <a:rPr lang="en-US" sz="1600" dirty="0">
                <a:solidFill>
                  <a:schemeClr val="bg2">
                    <a:lumMod val="10000"/>
                  </a:schemeClr>
                </a:solidFill>
                <a:latin typeface="Segoe" panose="020B0502040504020203" pitchFamily="34" charset="0"/>
              </a:rPr>
              <a:t>Generate Azure Cost Management (&amp;/or </a:t>
            </a:r>
            <a:r>
              <a:rPr lang="en-US" sz="1600" dirty="0" err="1">
                <a:solidFill>
                  <a:schemeClr val="bg2">
                    <a:lumMod val="10000"/>
                  </a:schemeClr>
                </a:solidFill>
                <a:latin typeface="Segoe" panose="020B0502040504020203" pitchFamily="34" charset="0"/>
              </a:rPr>
              <a:t>Cloudyn</a:t>
            </a:r>
            <a:r>
              <a:rPr lang="en-US" sz="1600" dirty="0">
                <a:solidFill>
                  <a:schemeClr val="bg2">
                    <a:lumMod val="10000"/>
                  </a:schemeClr>
                </a:solidFill>
                <a:latin typeface="Segoe" panose="020B0502040504020203" pitchFamily="34" charset="0"/>
              </a:rPr>
              <a:t>) reports grouped by the Business Unit tag.</a:t>
            </a:r>
          </a:p>
          <a:p>
            <a:pPr lvl="0"/>
            <a:r>
              <a:rPr lang="en-US" sz="2000" b="1" dirty="0">
                <a:solidFill>
                  <a:schemeClr val="bg2">
                    <a:lumMod val="10000"/>
                  </a:schemeClr>
                </a:solidFill>
                <a:latin typeface="Segoe" panose="020B0502040504020203" pitchFamily="34" charset="0"/>
              </a:rPr>
              <a:t>Reduce overall spend</a:t>
            </a:r>
            <a:endParaRPr lang="en-US" sz="2000" dirty="0">
              <a:solidFill>
                <a:schemeClr val="bg2">
                  <a:lumMod val="10000"/>
                </a:schemeClr>
              </a:solidFill>
              <a:latin typeface="Segoe" panose="020B0502040504020203" pitchFamily="34" charset="0"/>
            </a:endParaRPr>
          </a:p>
          <a:p>
            <a:pPr lvl="1"/>
            <a:r>
              <a:rPr lang="en-US" sz="1600" dirty="0">
                <a:solidFill>
                  <a:schemeClr val="bg2">
                    <a:lumMod val="10000"/>
                  </a:schemeClr>
                </a:solidFill>
                <a:latin typeface="Segoe" panose="020B0502040504020203" pitchFamily="34" charset="0"/>
              </a:rPr>
              <a:t>If possible, start with a review of AHUB and RI options for immediate potential cost reductions.</a:t>
            </a:r>
          </a:p>
          <a:p>
            <a:pPr lvl="1"/>
            <a:r>
              <a:rPr lang="en-US" sz="1600" dirty="0">
                <a:solidFill>
                  <a:schemeClr val="bg2">
                    <a:lumMod val="10000"/>
                  </a:schemeClr>
                </a:solidFill>
                <a:latin typeface="Segoe" panose="020B0502040504020203" pitchFamily="34" charset="0"/>
              </a:rPr>
              <a:t>Review Azure Advisor and Azure Cost Management feedback to suggest tuning options to each application owner.</a:t>
            </a:r>
          </a:p>
          <a:p>
            <a:pPr lvl="1"/>
            <a:r>
              <a:rPr lang="en-US" sz="1600" dirty="0">
                <a:solidFill>
                  <a:schemeClr val="bg2">
                    <a:lumMod val="10000"/>
                  </a:schemeClr>
                </a:solidFill>
                <a:latin typeface="Segoe" panose="020B0502040504020203" pitchFamily="34" charset="0"/>
              </a:rPr>
              <a:t>Generally, a holistic review of spend will identify a few key SKUs that are consuming a large percentage of the Azure costs. Suggest the application owners begin by tuning those large instances.</a:t>
            </a:r>
          </a:p>
          <a:p>
            <a:pPr lvl="0"/>
            <a:r>
              <a:rPr lang="en-US" sz="2000" b="1" dirty="0">
                <a:solidFill>
                  <a:schemeClr val="bg2">
                    <a:lumMod val="10000"/>
                  </a:schemeClr>
                </a:solidFill>
                <a:latin typeface="Segoe" panose="020B0502040504020203" pitchFamily="34" charset="0"/>
              </a:rPr>
              <a:t>Bonus Points: Reduce Future Spend</a:t>
            </a:r>
            <a:endParaRPr lang="en-US" sz="2000" dirty="0">
              <a:solidFill>
                <a:schemeClr val="bg2">
                  <a:lumMod val="10000"/>
                </a:schemeClr>
              </a:solidFill>
              <a:latin typeface="Segoe" panose="020B0502040504020203" pitchFamily="34" charset="0"/>
            </a:endParaRPr>
          </a:p>
          <a:p>
            <a:pPr lvl="1"/>
            <a:r>
              <a:rPr lang="en-US" sz="1600" dirty="0">
                <a:solidFill>
                  <a:schemeClr val="bg2">
                    <a:lumMod val="10000"/>
                  </a:schemeClr>
                </a:solidFill>
                <a:latin typeface="Segoe" panose="020B0502040504020203" pitchFamily="34" charset="0"/>
              </a:rPr>
              <a:t>Once re-sized, avoid future spend by creating an Azure policy to block the use of any unused SKUs that have a higher unit cost.</a:t>
            </a:r>
          </a:p>
          <a:p>
            <a:pPr lvl="1"/>
            <a:r>
              <a:rPr lang="en-US" sz="1600" dirty="0">
                <a:solidFill>
                  <a:schemeClr val="bg2">
                    <a:lumMod val="10000"/>
                  </a:schemeClr>
                </a:solidFill>
                <a:latin typeface="Segoe" panose="020B0502040504020203" pitchFamily="34" charset="0"/>
              </a:rPr>
              <a:t>If the governance team has a strong relationship and regular cadence with cloud adoption teams, a second suggestion could prove valuable. For all prod subscriptions, establish a deployment plan including the SKUs to be deployed. Block the use of any SKU not on the deployment plan. This reduces overspending from unplanned vertical scaling. This approach also promotes the use of more easily automated horizontal scaling.</a:t>
            </a:r>
          </a:p>
        </p:txBody>
      </p:sp>
      <p:sp>
        <p:nvSpPr>
          <p:cNvPr id="13" name="TextBox 12">
            <a:extLst>
              <a:ext uri="{FF2B5EF4-FFF2-40B4-BE49-F238E27FC236}">
                <a16:creationId xmlns:a16="http://schemas.microsoft.com/office/drawing/2014/main" id="{B623D51C-7E28-EA48-B3BE-D944C79759CD}"/>
              </a:ext>
            </a:extLst>
          </p:cNvPr>
          <p:cNvSpPr txBox="1"/>
          <p:nvPr/>
        </p:nvSpPr>
        <p:spPr>
          <a:xfrm>
            <a:off x="11052656" y="0"/>
            <a:ext cx="1382232" cy="544765"/>
          </a:xfrm>
          <a:prstGeom prst="rect">
            <a:avLst/>
          </a:prstGeom>
          <a:noFill/>
        </p:spPr>
        <p:txBody>
          <a:bodyPr wrap="square" lIns="182880" tIns="146304" rIns="182880" bIns="146304" rtlCol="0">
            <a:spAutoFit/>
          </a:bodyPr>
          <a:lstStyle/>
          <a:p>
            <a:pPr algn="r">
              <a:lnSpc>
                <a:spcPct val="90000"/>
              </a:lnSpc>
              <a:spcAft>
                <a:spcPts val="600"/>
              </a:spcAft>
            </a:pPr>
            <a:r>
              <a:rPr lang="en-US" i="1" dirty="0">
                <a:gradFill>
                  <a:gsLst>
                    <a:gs pos="2917">
                      <a:schemeClr val="tx1"/>
                    </a:gs>
                    <a:gs pos="30000">
                      <a:schemeClr val="tx1"/>
                    </a:gs>
                  </a:gsLst>
                  <a:lin ang="5400000" scaled="0"/>
                </a:gradFill>
              </a:rPr>
              <a:t>[Example]</a:t>
            </a:r>
          </a:p>
        </p:txBody>
      </p:sp>
      <p:sp>
        <p:nvSpPr>
          <p:cNvPr id="14" name="Title 1">
            <a:extLst>
              <a:ext uri="{FF2B5EF4-FFF2-40B4-BE49-F238E27FC236}">
                <a16:creationId xmlns:a16="http://schemas.microsoft.com/office/drawing/2014/main" id="{78612995-7009-F644-8A3A-8511AC81CEBD}"/>
              </a:ext>
            </a:extLst>
          </p:cNvPr>
          <p:cNvSpPr txBox="1">
            <a:spLocks/>
          </p:cNvSpPr>
          <p:nvPr/>
        </p:nvSpPr>
        <p:spPr>
          <a:xfrm>
            <a:off x="323377" y="292811"/>
            <a:ext cx="12008267" cy="1141864"/>
          </a:xfrm>
          <a:prstGeom prst="rect">
            <a:avLst/>
          </a:prstGeom>
        </p:spPr>
        <p:txBody>
          <a:bodyPr vert="horz" lIns="93258" tIns="46629" rIns="93258" bIns="46629"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411">
              <a:defRPr/>
            </a:pPr>
            <a:r>
              <a:rPr lang="en-US" sz="3700" b="1" dirty="0">
                <a:solidFill>
                  <a:schemeClr val="bg2">
                    <a:lumMod val="10000"/>
                  </a:schemeClr>
                </a:solidFill>
                <a:latin typeface="Segoe Semibold" panose="020B0502040504020203" pitchFamily="34" charset="0"/>
                <a:cs typeface="Segoe UI Light" panose="020B0502040204020203" pitchFamily="34" charset="0"/>
              </a:rPr>
              <a:t>Governance Design Evolution</a:t>
            </a:r>
          </a:p>
          <a:p>
            <a:pPr defTabSz="914411">
              <a:defRPr/>
            </a:pPr>
            <a:r>
              <a:rPr lang="en-US" sz="1632" dirty="0">
                <a:solidFill>
                  <a:schemeClr val="bg2">
                    <a:lumMod val="10000"/>
                  </a:schemeClr>
                </a:solidFill>
                <a:latin typeface="Segoe" panose="020B0502040504020203" pitchFamily="34" charset="0"/>
                <a:cs typeface="Segoe UI Light" panose="020B0502040204020203" pitchFamily="34" charset="0"/>
              </a:rPr>
              <a:t>More options to consider</a:t>
            </a:r>
          </a:p>
        </p:txBody>
      </p:sp>
    </p:spTree>
    <p:extLst>
      <p:ext uri="{BB962C8B-B14F-4D97-AF65-F5344CB8AC3E}">
        <p14:creationId xmlns:p14="http://schemas.microsoft.com/office/powerpoint/2010/main" val="1989101532"/>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7C14B0-1FDD-9048-BCAF-A13A7F187811}"/>
              </a:ext>
            </a:extLst>
          </p:cNvPr>
          <p:cNvSpPr>
            <a:spLocks noGrp="1"/>
          </p:cNvSpPr>
          <p:nvPr>
            <p:ph type="title"/>
          </p:nvPr>
        </p:nvSpPr>
        <p:spPr/>
        <p:txBody>
          <a:bodyPr/>
          <a:lstStyle/>
          <a:p>
            <a:endParaRPr lang="en-US"/>
          </a:p>
        </p:txBody>
      </p:sp>
      <p:sp>
        <p:nvSpPr>
          <p:cNvPr id="5" name="Rectangle 4">
            <a:extLst>
              <a:ext uri="{FF2B5EF4-FFF2-40B4-BE49-F238E27FC236}">
                <a16:creationId xmlns:a16="http://schemas.microsoft.com/office/drawing/2014/main" id="{98ECB9FD-A6A2-5B45-AD30-15807963B93A}"/>
              </a:ext>
            </a:extLst>
          </p:cNvPr>
          <p:cNvSpPr/>
          <p:nvPr/>
        </p:nvSpPr>
        <p:spPr>
          <a:xfrm>
            <a:off x="0"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5DD935A6-2DAA-C64E-8A13-966FBEFE0D73}"/>
              </a:ext>
            </a:extLst>
          </p:cNvPr>
          <p:cNvSpPr txBox="1">
            <a:spLocks/>
          </p:cNvSpPr>
          <p:nvPr/>
        </p:nvSpPr>
        <p:spPr>
          <a:xfrm>
            <a:off x="443843" y="2059171"/>
            <a:ext cx="6888290" cy="1754629"/>
          </a:xfrm>
          <a:prstGeom prst="rect">
            <a:avLst/>
          </a:prstGeom>
          <a:noFill/>
        </p:spPr>
        <p:txBody>
          <a:bodyPr vert="horz" wrap="square" lIns="0" tIns="0" rIns="0" bIns="0" rtlCol="0" anchor="t" anchorCtr="0">
            <a:normAutofit/>
          </a:bodyPr>
          <a:lstStyle>
            <a:lvl1pPr algn="l" defTabSz="932574" rtl="0" eaLnBrk="1" latinLnBrk="0" hangingPunct="1">
              <a:lnSpc>
                <a:spcPct val="90000"/>
              </a:lnSpc>
              <a:spcBef>
                <a:spcPct val="0"/>
              </a:spcBef>
              <a:buNone/>
              <a:defRPr lang="en-US" sz="4799" b="0" kern="1200" cap="none" spc="-50" baseline="0" dirty="0">
                <a:ln w="3175">
                  <a:noFill/>
                </a:ln>
                <a:solidFill>
                  <a:schemeClr val="tx1"/>
                </a:solidFill>
                <a:effectLst/>
                <a:latin typeface="+mj-lt"/>
                <a:ea typeface="+mn-ea"/>
                <a:cs typeface="Segoe UI" pitchFamily="34" charset="0"/>
              </a:defRPr>
            </a:lvl1pPr>
          </a:lstStyle>
          <a:p>
            <a:r>
              <a:rPr lang="en-US" sz="3600" b="1" dirty="0">
                <a:solidFill>
                  <a:srgbClr val="50E6FF"/>
                </a:solidFill>
                <a:latin typeface="Segoe Semibold" panose="020B0502040504020203" pitchFamily="34" charset="0"/>
                <a:cs typeface="Segoe UI Semibold" panose="020B0702040204020203" pitchFamily="34" charset="0"/>
              </a:rPr>
              <a:t>Partner offering slides to continue the governance conversation</a:t>
            </a:r>
          </a:p>
        </p:txBody>
      </p:sp>
    </p:spTree>
    <p:extLst>
      <p:ext uri="{BB962C8B-B14F-4D97-AF65-F5344CB8AC3E}">
        <p14:creationId xmlns:p14="http://schemas.microsoft.com/office/powerpoint/2010/main" val="399596904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4DA1CD-37ED-C944-B310-778EE2BA89F7}"/>
              </a:ext>
            </a:extLst>
          </p:cNvPr>
          <p:cNvSpPr>
            <a:spLocks noGrp="1"/>
          </p:cNvSpPr>
          <p:nvPr>
            <p:ph type="title"/>
          </p:nvPr>
        </p:nvSpPr>
        <p:spPr/>
        <p:txBody>
          <a:bodyPr/>
          <a:lstStyle/>
          <a:p>
            <a:endParaRPr lang="en-US"/>
          </a:p>
        </p:txBody>
      </p:sp>
      <p:sp>
        <p:nvSpPr>
          <p:cNvPr id="5" name="Rectangle 4">
            <a:extLst>
              <a:ext uri="{FF2B5EF4-FFF2-40B4-BE49-F238E27FC236}">
                <a16:creationId xmlns:a16="http://schemas.microsoft.com/office/drawing/2014/main" id="{D29647B7-7022-0A4B-9A49-F4B7ACA3F4DF}"/>
              </a:ext>
            </a:extLst>
          </p:cNvPr>
          <p:cNvSpPr/>
          <p:nvPr/>
        </p:nvSpPr>
        <p:spPr>
          <a:xfrm>
            <a:off x="0"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21651B85-05F4-9441-88DE-246F67E038F3}"/>
              </a:ext>
            </a:extLst>
          </p:cNvPr>
          <p:cNvSpPr txBox="1">
            <a:spLocks/>
          </p:cNvSpPr>
          <p:nvPr/>
        </p:nvSpPr>
        <p:spPr>
          <a:xfrm>
            <a:off x="443843" y="2059171"/>
            <a:ext cx="6888290" cy="1754629"/>
          </a:xfrm>
          <a:prstGeom prst="rect">
            <a:avLst/>
          </a:prstGeom>
          <a:noFill/>
        </p:spPr>
        <p:txBody>
          <a:bodyPr vert="horz" wrap="square" lIns="0" tIns="0" rIns="0" bIns="0" rtlCol="0" anchor="t" anchorCtr="0">
            <a:normAutofit/>
          </a:bodyPr>
          <a:lstStyle>
            <a:lvl1pPr algn="l" defTabSz="932574" rtl="0" eaLnBrk="1" latinLnBrk="0" hangingPunct="1">
              <a:lnSpc>
                <a:spcPct val="90000"/>
              </a:lnSpc>
              <a:spcBef>
                <a:spcPct val="0"/>
              </a:spcBef>
              <a:buNone/>
              <a:defRPr lang="en-US" sz="4799" b="0" kern="1200" cap="none" spc="-50" baseline="0" dirty="0">
                <a:ln w="3175">
                  <a:noFill/>
                </a:ln>
                <a:solidFill>
                  <a:schemeClr val="tx1"/>
                </a:solidFill>
                <a:effectLst/>
                <a:latin typeface="+mj-lt"/>
                <a:ea typeface="+mn-ea"/>
                <a:cs typeface="Segoe UI" pitchFamily="34" charset="0"/>
              </a:defRPr>
            </a:lvl1pPr>
          </a:lstStyle>
          <a:p>
            <a:r>
              <a:rPr lang="en-US" sz="3600" b="1" dirty="0">
                <a:solidFill>
                  <a:srgbClr val="50E6FF"/>
                </a:solidFill>
                <a:latin typeface="Segoe Semibold" panose="020B0502040504020203" pitchFamily="34" charset="0"/>
                <a:cs typeface="Segoe UI Semibold" panose="020B0702040204020203" pitchFamily="34" charset="0"/>
              </a:rPr>
              <a:t>Closing</a:t>
            </a:r>
          </a:p>
        </p:txBody>
      </p:sp>
    </p:spTree>
    <p:extLst>
      <p:ext uri="{BB962C8B-B14F-4D97-AF65-F5344CB8AC3E}">
        <p14:creationId xmlns:p14="http://schemas.microsoft.com/office/powerpoint/2010/main" val="208222594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B3CA72B-90E3-4B4A-BBC0-233BAA821D1B}"/>
              </a:ext>
            </a:extLst>
          </p:cNvPr>
          <p:cNvSpPr>
            <a:spLocks noGrp="1"/>
          </p:cNvSpPr>
          <p:nvPr>
            <p:ph type="title"/>
          </p:nvPr>
        </p:nvSpPr>
        <p:spPr/>
        <p:txBody>
          <a:bodyPr/>
          <a:lstStyle/>
          <a:p>
            <a:endParaRPr lang="en-US"/>
          </a:p>
        </p:txBody>
      </p:sp>
      <p:sp>
        <p:nvSpPr>
          <p:cNvPr id="5" name="Rectangle 4">
            <a:extLst>
              <a:ext uri="{FF2B5EF4-FFF2-40B4-BE49-F238E27FC236}">
                <a16:creationId xmlns:a16="http://schemas.microsoft.com/office/drawing/2014/main" id="{56BDF649-7871-F646-AC0E-5CBF077EE274}"/>
              </a:ext>
            </a:extLst>
          </p:cNvPr>
          <p:cNvSpPr/>
          <p:nvPr/>
        </p:nvSpPr>
        <p:spPr>
          <a:xfrm>
            <a:off x="0"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82155A43-B545-9F47-98EB-0928043E1E33}"/>
              </a:ext>
            </a:extLst>
          </p:cNvPr>
          <p:cNvSpPr txBox="1">
            <a:spLocks/>
          </p:cNvSpPr>
          <p:nvPr/>
        </p:nvSpPr>
        <p:spPr>
          <a:xfrm>
            <a:off x="443843" y="2059171"/>
            <a:ext cx="6888290" cy="1754629"/>
          </a:xfrm>
          <a:prstGeom prst="rect">
            <a:avLst/>
          </a:prstGeom>
          <a:noFill/>
        </p:spPr>
        <p:txBody>
          <a:bodyPr vert="horz" wrap="square" lIns="0" tIns="0" rIns="0" bIns="0" rtlCol="0" anchor="t" anchorCtr="0">
            <a:normAutofit/>
          </a:bodyPr>
          <a:lstStyle>
            <a:lvl1pPr algn="l" defTabSz="932574" rtl="0" eaLnBrk="1" latinLnBrk="0" hangingPunct="1">
              <a:lnSpc>
                <a:spcPct val="90000"/>
              </a:lnSpc>
              <a:spcBef>
                <a:spcPct val="0"/>
              </a:spcBef>
              <a:buNone/>
              <a:defRPr lang="en-US" sz="4799" b="0" kern="1200" cap="none" spc="-50" baseline="0" dirty="0">
                <a:ln w="3175">
                  <a:noFill/>
                </a:ln>
                <a:solidFill>
                  <a:schemeClr val="tx1"/>
                </a:solidFill>
                <a:effectLst/>
                <a:latin typeface="+mj-lt"/>
                <a:ea typeface="+mn-ea"/>
                <a:cs typeface="Segoe UI" pitchFamily="34" charset="0"/>
              </a:defRPr>
            </a:lvl1pPr>
          </a:lstStyle>
          <a:p>
            <a:r>
              <a:rPr lang="en-US" sz="3600" b="1" dirty="0">
                <a:solidFill>
                  <a:srgbClr val="50E6FF"/>
                </a:solidFill>
                <a:latin typeface="Segoe Semibold" panose="020B0502040504020203" pitchFamily="34" charset="0"/>
                <a:cs typeface="Segoe UI Semibold" panose="020B0702040204020203" pitchFamily="34" charset="0"/>
              </a:rPr>
              <a:t>Partner proposed next steps</a:t>
            </a:r>
          </a:p>
        </p:txBody>
      </p:sp>
    </p:spTree>
    <p:extLst>
      <p:ext uri="{BB962C8B-B14F-4D97-AF65-F5344CB8AC3E}">
        <p14:creationId xmlns:p14="http://schemas.microsoft.com/office/powerpoint/2010/main" val="1737673835"/>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FE9C7E70-193F-8049-9196-CECE2850B276}"/>
              </a:ext>
            </a:extLst>
          </p:cNvPr>
          <p:cNvSpPr/>
          <p:nvPr/>
        </p:nvSpPr>
        <p:spPr>
          <a:xfrm>
            <a:off x="4085164" y="1928240"/>
            <a:ext cx="3376245" cy="323165"/>
          </a:xfrm>
          <a:prstGeom prst="rect">
            <a:avLst/>
          </a:prstGeom>
        </p:spPr>
        <p:txBody>
          <a:bodyPr wrap="none">
            <a:spAutoFit/>
          </a:bodyPr>
          <a:lstStyle/>
          <a:p>
            <a:pPr defTabSz="950481" fontAlgn="base">
              <a:lnSpc>
                <a:spcPts val="1815"/>
              </a:lnSpc>
              <a:spcBef>
                <a:spcPts val="306"/>
              </a:spcBef>
              <a:spcAft>
                <a:spcPts val="306"/>
              </a:spcAft>
              <a:defRPr/>
            </a:pPr>
            <a:r>
              <a:rPr lang="en-US" b="1" kern="0"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https://aka.ms/adopt/govern</a:t>
            </a:r>
            <a:endParaRPr lang="en-US" b="1" kern="0" dirty="0">
              <a:latin typeface="Segoe UI" panose="020B0502040204020203" pitchFamily="34" charset="0"/>
              <a:cs typeface="Segoe UI" panose="020B0502040204020203" pitchFamily="34" charset="0"/>
            </a:endParaRPr>
          </a:p>
        </p:txBody>
      </p:sp>
      <p:sp>
        <p:nvSpPr>
          <p:cNvPr id="67" name="Rectangle 66">
            <a:extLst>
              <a:ext uri="{FF2B5EF4-FFF2-40B4-BE49-F238E27FC236}">
                <a16:creationId xmlns:a16="http://schemas.microsoft.com/office/drawing/2014/main" id="{6F5E1948-0A59-AF49-9CA4-C69A5040831B}"/>
              </a:ext>
            </a:extLst>
          </p:cNvPr>
          <p:cNvSpPr/>
          <p:nvPr/>
        </p:nvSpPr>
        <p:spPr>
          <a:xfrm>
            <a:off x="3647543" y="3402544"/>
            <a:ext cx="3813865" cy="323165"/>
          </a:xfrm>
          <a:prstGeom prst="rect">
            <a:avLst/>
          </a:prstGeom>
        </p:spPr>
        <p:txBody>
          <a:bodyPr wrap="none">
            <a:spAutoFit/>
          </a:bodyPr>
          <a:lstStyle/>
          <a:p>
            <a:pPr defTabSz="950481" fontAlgn="base">
              <a:lnSpc>
                <a:spcPts val="1815"/>
              </a:lnSpc>
              <a:spcBef>
                <a:spcPts val="306"/>
              </a:spcBef>
              <a:spcAft>
                <a:spcPts val="306"/>
              </a:spcAft>
              <a:defRPr/>
            </a:pPr>
            <a:r>
              <a:rPr lang="en-US" b="1" kern="0" dirty="0">
                <a:latin typeface="Segoe UI" panose="020B0502040204020203" pitchFamily="34" charset="0"/>
                <a:cs typeface="Segoe UI" panose="020B0502040204020203" pitchFamily="34" charset="0"/>
                <a:hlinkClick r:id="rId4">
                  <a:extLst>
                    <a:ext uri="{A12FA001-AC4F-418D-AE19-62706E023703}">
                      <ahyp:hlinkClr xmlns:ahyp="http://schemas.microsoft.com/office/drawing/2018/hyperlinkcolor" val="tx"/>
                    </a:ext>
                  </a:extLst>
                </a:hlinkClick>
              </a:rPr>
              <a:t>https://aka.ms/adopt/gov/Assess</a:t>
            </a:r>
            <a:endParaRPr lang="en-US" b="1" i="1" kern="0" dirty="0">
              <a:latin typeface="Segoe UI" panose="020B0502040204020203" pitchFamily="34" charset="0"/>
              <a:cs typeface="Segoe UI" panose="020B0502040204020203" pitchFamily="34" charset="0"/>
            </a:endParaRPr>
          </a:p>
        </p:txBody>
      </p:sp>
      <p:sp>
        <p:nvSpPr>
          <p:cNvPr id="68" name="Rectangle 67">
            <a:extLst>
              <a:ext uri="{FF2B5EF4-FFF2-40B4-BE49-F238E27FC236}">
                <a16:creationId xmlns:a16="http://schemas.microsoft.com/office/drawing/2014/main" id="{09512A69-0BC7-F241-84AA-8E994BF2B3F2}"/>
              </a:ext>
            </a:extLst>
          </p:cNvPr>
          <p:cNvSpPr/>
          <p:nvPr/>
        </p:nvSpPr>
        <p:spPr>
          <a:xfrm>
            <a:off x="3790437" y="4821454"/>
            <a:ext cx="3639138" cy="323165"/>
          </a:xfrm>
          <a:prstGeom prst="rect">
            <a:avLst/>
          </a:prstGeom>
        </p:spPr>
        <p:txBody>
          <a:bodyPr wrap="none">
            <a:spAutoFit/>
          </a:bodyPr>
          <a:lstStyle/>
          <a:p>
            <a:pPr defTabSz="950481" fontAlgn="base">
              <a:lnSpc>
                <a:spcPts val="1815"/>
              </a:lnSpc>
              <a:spcBef>
                <a:spcPts val="306"/>
              </a:spcBef>
              <a:spcAft>
                <a:spcPts val="306"/>
              </a:spcAft>
              <a:defRPr/>
            </a:pPr>
            <a:r>
              <a:rPr lang="en-US" b="1" kern="0" dirty="0">
                <a:latin typeface="Segoe UI" panose="020B0502040204020203" pitchFamily="34" charset="0"/>
                <a:cs typeface="Segoe UI" panose="020B0502040204020203" pitchFamily="34" charset="0"/>
                <a:hlinkClick r:id="rId5">
                  <a:extLst>
                    <a:ext uri="{A12FA001-AC4F-418D-AE19-62706E023703}">
                      <ahyp:hlinkClr xmlns:ahyp="http://schemas.microsoft.com/office/drawing/2018/hyperlinkcolor" val="tx"/>
                    </a:ext>
                  </a:extLst>
                </a:hlinkClick>
              </a:rPr>
              <a:t>https://aka.ms/adopt/gov/MVP</a:t>
            </a:r>
            <a:endParaRPr lang="en-US" b="1" i="1" kern="0" dirty="0">
              <a:latin typeface="Segoe UI" panose="020B0502040204020203" pitchFamily="34" charset="0"/>
              <a:cs typeface="Segoe UI" panose="020B0502040204020203" pitchFamily="34" charset="0"/>
            </a:endParaRPr>
          </a:p>
        </p:txBody>
      </p:sp>
      <p:sp>
        <p:nvSpPr>
          <p:cNvPr id="69" name="Rectangle 68">
            <a:extLst>
              <a:ext uri="{FF2B5EF4-FFF2-40B4-BE49-F238E27FC236}">
                <a16:creationId xmlns:a16="http://schemas.microsoft.com/office/drawing/2014/main" id="{FF65F765-9606-6248-88FB-AFBC185E6ECE}"/>
              </a:ext>
            </a:extLst>
          </p:cNvPr>
          <p:cNvSpPr/>
          <p:nvPr/>
        </p:nvSpPr>
        <p:spPr>
          <a:xfrm>
            <a:off x="1911160" y="6363583"/>
            <a:ext cx="5365479" cy="323165"/>
          </a:xfrm>
          <a:prstGeom prst="rect">
            <a:avLst/>
          </a:prstGeom>
        </p:spPr>
        <p:txBody>
          <a:bodyPr wrap="square">
            <a:spAutoFit/>
          </a:bodyPr>
          <a:lstStyle/>
          <a:p>
            <a:pPr algn="r" defTabSz="950481" fontAlgn="base">
              <a:lnSpc>
                <a:spcPts val="1815"/>
              </a:lnSpc>
              <a:spcBef>
                <a:spcPts val="306"/>
              </a:spcBef>
              <a:spcAft>
                <a:spcPts val="306"/>
              </a:spcAft>
            </a:pPr>
            <a:r>
              <a:rPr lang="en-US" b="1" kern="0" dirty="0">
                <a:latin typeface="Segoe UI" panose="020B0502040204020203" pitchFamily="34" charset="0"/>
                <a:cs typeface="Segoe UI" panose="020B0502040204020203" pitchFamily="34" charset="0"/>
                <a:hlinkClick r:id="rId6">
                  <a:extLst>
                    <a:ext uri="{A12FA001-AC4F-418D-AE19-62706E023703}">
                      <ahyp:hlinkClr xmlns:ahyp="http://schemas.microsoft.com/office/drawing/2018/hyperlinkcolor" val="tx"/>
                    </a:ext>
                  </a:extLst>
                </a:hlinkClick>
              </a:rPr>
              <a:t>https://aka.</a:t>
            </a:r>
            <a:r>
              <a:rPr lang="en-US" b="1" kern="0">
                <a:latin typeface="Segoe UI" panose="020B0502040204020203" pitchFamily="34" charset="0"/>
                <a:cs typeface="Segoe UI" panose="020B0502040204020203" pitchFamily="34" charset="0"/>
                <a:hlinkClick r:id="rId6">
                  <a:extLst>
                    <a:ext uri="{A12FA001-AC4F-418D-AE19-62706E023703}">
                      <ahyp:hlinkClr xmlns:ahyp="http://schemas.microsoft.com/office/drawing/2018/hyperlinkcolor" val="tx"/>
                    </a:ext>
                  </a:extLst>
                </a:hlinkClick>
              </a:rPr>
              <a:t>ms/adopt/</a:t>
            </a:r>
            <a:r>
              <a:rPr lang="en-US" b="1" kern="0" dirty="0">
                <a:latin typeface="Segoe UI" panose="020B0502040204020203" pitchFamily="34" charset="0"/>
                <a:cs typeface="Segoe UI" panose="020B0502040204020203" pitchFamily="34" charset="0"/>
                <a:hlinkClick r:id="rId6">
                  <a:extLst>
                    <a:ext uri="{A12FA001-AC4F-418D-AE19-62706E023703}">
                      <ahyp:hlinkClr xmlns:ahyp="http://schemas.microsoft.com/office/drawing/2018/hyperlinkcolor" val="tx"/>
                    </a:ext>
                  </a:extLst>
                </a:hlinkClick>
              </a:rPr>
              <a:t>gov/journey</a:t>
            </a:r>
            <a:endParaRPr lang="en-US" b="1" kern="0" dirty="0">
              <a:latin typeface="Segoe UI" panose="020B0502040204020203" pitchFamily="34" charset="0"/>
              <a:cs typeface="Segoe UI" panose="020B0502040204020203" pitchFamily="34" charset="0"/>
            </a:endParaRPr>
          </a:p>
        </p:txBody>
      </p:sp>
      <p:sp>
        <p:nvSpPr>
          <p:cNvPr id="70" name="Rectangle 69">
            <a:extLst>
              <a:ext uri="{FF2B5EF4-FFF2-40B4-BE49-F238E27FC236}">
                <a16:creationId xmlns:a16="http://schemas.microsoft.com/office/drawing/2014/main" id="{AF904700-FACD-A340-9B6A-92E50F05784D}"/>
              </a:ext>
            </a:extLst>
          </p:cNvPr>
          <p:cNvSpPr/>
          <p:nvPr/>
        </p:nvSpPr>
        <p:spPr>
          <a:xfrm>
            <a:off x="4085164" y="2329154"/>
            <a:ext cx="3097323" cy="323486"/>
          </a:xfrm>
          <a:prstGeom prst="rect">
            <a:avLst/>
          </a:prstGeom>
        </p:spPr>
        <p:txBody>
          <a:bodyPr wrap="none">
            <a:spAutoFit/>
          </a:bodyPr>
          <a:lstStyle/>
          <a:p>
            <a:pPr defTabSz="950481" fontAlgn="base">
              <a:lnSpc>
                <a:spcPts val="1815"/>
              </a:lnSpc>
              <a:spcBef>
                <a:spcPts val="306"/>
              </a:spcBef>
              <a:spcAft>
                <a:spcPts val="306"/>
              </a:spcAft>
              <a:defRPr/>
            </a:pPr>
            <a:r>
              <a:rPr lang="en-US" kern="0" dirty="0">
                <a:latin typeface="Segoe" panose="020B05020405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https://aka.ms/adopt/govern</a:t>
            </a:r>
            <a:endParaRPr lang="en-US" kern="0" dirty="0">
              <a:latin typeface="Segoe" panose="020B0502040504020203" pitchFamily="34" charset="0"/>
              <a:cs typeface="Segoe UI" panose="020B0502040204020203" pitchFamily="34" charset="0"/>
            </a:endParaRPr>
          </a:p>
        </p:txBody>
      </p:sp>
      <p:sp>
        <p:nvSpPr>
          <p:cNvPr id="71" name="Rectangle 70">
            <a:extLst>
              <a:ext uri="{FF2B5EF4-FFF2-40B4-BE49-F238E27FC236}">
                <a16:creationId xmlns:a16="http://schemas.microsoft.com/office/drawing/2014/main" id="{81FDD72F-275C-C146-A8B6-94AEFD128CC6}"/>
              </a:ext>
            </a:extLst>
          </p:cNvPr>
          <p:cNvSpPr/>
          <p:nvPr/>
        </p:nvSpPr>
        <p:spPr>
          <a:xfrm>
            <a:off x="3647543" y="3769590"/>
            <a:ext cx="3485249" cy="323486"/>
          </a:xfrm>
          <a:prstGeom prst="rect">
            <a:avLst/>
          </a:prstGeom>
        </p:spPr>
        <p:txBody>
          <a:bodyPr wrap="none">
            <a:spAutoFit/>
          </a:bodyPr>
          <a:lstStyle/>
          <a:p>
            <a:pPr defTabSz="950481" fontAlgn="base">
              <a:lnSpc>
                <a:spcPts val="1815"/>
              </a:lnSpc>
              <a:spcBef>
                <a:spcPts val="306"/>
              </a:spcBef>
              <a:spcAft>
                <a:spcPts val="306"/>
              </a:spcAft>
              <a:defRPr/>
            </a:pPr>
            <a:r>
              <a:rPr lang="en-US" kern="0" dirty="0">
                <a:latin typeface="Segoe" panose="020B0502040504020203" pitchFamily="34" charset="0"/>
                <a:cs typeface="Segoe UI" panose="020B0502040204020203" pitchFamily="34" charset="0"/>
                <a:hlinkClick r:id="rId4">
                  <a:extLst>
                    <a:ext uri="{A12FA001-AC4F-418D-AE19-62706E023703}">
                      <ahyp:hlinkClr xmlns:ahyp="http://schemas.microsoft.com/office/drawing/2018/hyperlinkcolor" val="tx"/>
                    </a:ext>
                  </a:extLst>
                </a:hlinkClick>
              </a:rPr>
              <a:t>https://aka.ms/adopt/gov/Assess</a:t>
            </a:r>
            <a:endParaRPr lang="en-US" kern="0" dirty="0">
              <a:latin typeface="Segoe" panose="020B0502040504020203" pitchFamily="34" charset="0"/>
              <a:cs typeface="Segoe UI" panose="020B0502040204020203" pitchFamily="34" charset="0"/>
            </a:endParaRPr>
          </a:p>
        </p:txBody>
      </p:sp>
      <p:sp>
        <p:nvSpPr>
          <p:cNvPr id="72" name="Rectangle 71">
            <a:extLst>
              <a:ext uri="{FF2B5EF4-FFF2-40B4-BE49-F238E27FC236}">
                <a16:creationId xmlns:a16="http://schemas.microsoft.com/office/drawing/2014/main" id="{2F3D384E-FF9C-E543-8014-A60E1663086E}"/>
              </a:ext>
            </a:extLst>
          </p:cNvPr>
          <p:cNvSpPr/>
          <p:nvPr/>
        </p:nvSpPr>
        <p:spPr>
          <a:xfrm>
            <a:off x="3790437" y="5222368"/>
            <a:ext cx="3337773" cy="323486"/>
          </a:xfrm>
          <a:prstGeom prst="rect">
            <a:avLst/>
          </a:prstGeom>
        </p:spPr>
        <p:txBody>
          <a:bodyPr wrap="none">
            <a:spAutoFit/>
          </a:bodyPr>
          <a:lstStyle/>
          <a:p>
            <a:pPr defTabSz="950481" fontAlgn="base">
              <a:lnSpc>
                <a:spcPts val="1815"/>
              </a:lnSpc>
              <a:spcBef>
                <a:spcPts val="306"/>
              </a:spcBef>
              <a:spcAft>
                <a:spcPts val="306"/>
              </a:spcAft>
              <a:defRPr/>
            </a:pPr>
            <a:r>
              <a:rPr lang="en-US" kern="0" dirty="0">
                <a:latin typeface="Segoe" panose="020B0502040504020203" pitchFamily="34" charset="0"/>
                <a:cs typeface="Segoe UI" panose="020B0502040204020203" pitchFamily="34" charset="0"/>
                <a:hlinkClick r:id="rId5">
                  <a:extLst>
                    <a:ext uri="{A12FA001-AC4F-418D-AE19-62706E023703}">
                      <ahyp:hlinkClr xmlns:ahyp="http://schemas.microsoft.com/office/drawing/2018/hyperlinkcolor" val="tx"/>
                    </a:ext>
                  </a:extLst>
                </a:hlinkClick>
              </a:rPr>
              <a:t>https://aka.ms/adopt/gov/MVP</a:t>
            </a:r>
            <a:endParaRPr lang="en-US" kern="0" dirty="0">
              <a:latin typeface="Segoe" panose="020B0502040504020203" pitchFamily="34" charset="0"/>
              <a:cs typeface="Segoe UI" panose="020B0502040204020203" pitchFamily="34" charset="0"/>
            </a:endParaRPr>
          </a:p>
        </p:txBody>
      </p:sp>
      <p:sp>
        <p:nvSpPr>
          <p:cNvPr id="73" name="Rectangle 72">
            <a:extLst>
              <a:ext uri="{FF2B5EF4-FFF2-40B4-BE49-F238E27FC236}">
                <a16:creationId xmlns:a16="http://schemas.microsoft.com/office/drawing/2014/main" id="{A6BC7DC9-6F24-0E40-B380-5F501F10C0D0}"/>
              </a:ext>
            </a:extLst>
          </p:cNvPr>
          <p:cNvSpPr/>
          <p:nvPr/>
        </p:nvSpPr>
        <p:spPr>
          <a:xfrm>
            <a:off x="1911160" y="6679827"/>
            <a:ext cx="5365479" cy="323165"/>
          </a:xfrm>
          <a:prstGeom prst="rect">
            <a:avLst/>
          </a:prstGeom>
        </p:spPr>
        <p:txBody>
          <a:bodyPr wrap="square">
            <a:spAutoFit/>
          </a:bodyPr>
          <a:lstStyle/>
          <a:p>
            <a:pPr algn="r" defTabSz="950481" fontAlgn="base">
              <a:lnSpc>
                <a:spcPts val="1815"/>
              </a:lnSpc>
              <a:spcBef>
                <a:spcPts val="306"/>
              </a:spcBef>
              <a:spcAft>
                <a:spcPts val="306"/>
              </a:spcAft>
            </a:pPr>
            <a:r>
              <a:rPr lang="en-US" kern="0" dirty="0">
                <a:latin typeface="Segoe" panose="020B0502040504020203" pitchFamily="34" charset="0"/>
                <a:cs typeface="Segoe UI" panose="020B0502040204020203" pitchFamily="34" charset="0"/>
                <a:hlinkClick r:id="rId6">
                  <a:extLst>
                    <a:ext uri="{A12FA001-AC4F-418D-AE19-62706E023703}">
                      <ahyp:hlinkClr xmlns:ahyp="http://schemas.microsoft.com/office/drawing/2018/hyperlinkcolor" val="tx"/>
                    </a:ext>
                  </a:extLst>
                </a:hlinkClick>
              </a:rPr>
              <a:t>https://aka.ms/adopt/gov/journey</a:t>
            </a:r>
            <a:endParaRPr lang="en-US" kern="0" dirty="0">
              <a:latin typeface="Segoe" panose="020B0502040504020203" pitchFamily="34" charset="0"/>
              <a:cs typeface="Segoe UI" panose="020B0502040204020203" pitchFamily="34" charset="0"/>
            </a:endParaRPr>
          </a:p>
        </p:txBody>
      </p:sp>
      <p:sp>
        <p:nvSpPr>
          <p:cNvPr id="74" name="Rectangle 73">
            <a:extLst>
              <a:ext uri="{FF2B5EF4-FFF2-40B4-BE49-F238E27FC236}">
                <a16:creationId xmlns:a16="http://schemas.microsoft.com/office/drawing/2014/main" id="{7B396A76-9453-924F-BC84-B22433B90D7B}"/>
              </a:ext>
            </a:extLst>
          </p:cNvPr>
          <p:cNvSpPr/>
          <p:nvPr/>
        </p:nvSpPr>
        <p:spPr bwMode="auto">
          <a:xfrm>
            <a:off x="2943140" y="2916158"/>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kern="0" dirty="0">
                <a:solidFill>
                  <a:schemeClr val="bg1"/>
                </a:solidFill>
                <a:latin typeface="Segoe" panose="020B0502040504020203" pitchFamily="34" charset="0"/>
                <a:cs typeface="Segoe UI" panose="020B0502040204020203" pitchFamily="34" charset="0"/>
              </a:rPr>
              <a:t>Assess current state and future state to </a:t>
            </a:r>
            <a:r>
              <a:rPr lang="en-US" sz="1428" b="1" i="1" kern="0" dirty="0">
                <a:solidFill>
                  <a:schemeClr val="bg1"/>
                </a:solidFill>
                <a:latin typeface="Segoe" panose="020B0502040504020203" pitchFamily="34" charset="0"/>
                <a:cs typeface="Segoe UI" panose="020B0502040204020203" pitchFamily="34" charset="0"/>
              </a:rPr>
              <a:t>establish a vision</a:t>
            </a:r>
            <a:r>
              <a:rPr lang="en-US" sz="1428" kern="0" dirty="0">
                <a:solidFill>
                  <a:schemeClr val="bg1"/>
                </a:solidFill>
                <a:latin typeface="Segoe" panose="020B0502040504020203" pitchFamily="34" charset="0"/>
                <a:cs typeface="Segoe UI" panose="020B0502040204020203" pitchFamily="34" charset="0"/>
              </a:rPr>
              <a:t> for applying the framework</a:t>
            </a:r>
          </a:p>
        </p:txBody>
      </p:sp>
      <p:sp>
        <p:nvSpPr>
          <p:cNvPr id="75" name="Title 1">
            <a:extLst>
              <a:ext uri="{FF2B5EF4-FFF2-40B4-BE49-F238E27FC236}">
                <a16:creationId xmlns:a16="http://schemas.microsoft.com/office/drawing/2014/main" id="{46BD07B3-4C79-CB46-9AF9-C0EF2B8AA438}"/>
              </a:ext>
            </a:extLst>
          </p:cNvPr>
          <p:cNvSpPr txBox="1">
            <a:spLocks/>
          </p:cNvSpPr>
          <p:nvPr/>
        </p:nvSpPr>
        <p:spPr>
          <a:xfrm>
            <a:off x="1064523" y="2916158"/>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solidFill>
                  <a:schemeClr val="bg2">
                    <a:lumMod val="10000"/>
                  </a:schemeClr>
                </a:solidFill>
                <a:latin typeface="Segoe Light" panose="020B0302040504020203" pitchFamily="34" charset="0"/>
              </a:rPr>
              <a:t>Assess</a:t>
            </a:r>
          </a:p>
        </p:txBody>
      </p:sp>
      <p:sp>
        <p:nvSpPr>
          <p:cNvPr id="76" name="Oval 75">
            <a:extLst>
              <a:ext uri="{FF2B5EF4-FFF2-40B4-BE49-F238E27FC236}">
                <a16:creationId xmlns:a16="http://schemas.microsoft.com/office/drawing/2014/main" id="{E455FCC1-C515-434A-BE1F-FD5FD73E5C63}"/>
              </a:ext>
            </a:extLst>
          </p:cNvPr>
          <p:cNvSpPr/>
          <p:nvPr/>
        </p:nvSpPr>
        <p:spPr bwMode="auto">
          <a:xfrm>
            <a:off x="812826" y="3084134"/>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2</a:t>
            </a:r>
            <a:endParaRPr lang="en-US" sz="2400" b="1" kern="0">
              <a:solidFill>
                <a:schemeClr val="bg1"/>
              </a:solidFill>
              <a:ea typeface="Segoe UI" pitchFamily="34" charset="0"/>
              <a:cs typeface="Segoe UI" pitchFamily="34" charset="0"/>
            </a:endParaRPr>
          </a:p>
        </p:txBody>
      </p:sp>
      <p:sp>
        <p:nvSpPr>
          <p:cNvPr id="77" name="Rectangle 76">
            <a:extLst>
              <a:ext uri="{FF2B5EF4-FFF2-40B4-BE49-F238E27FC236}">
                <a16:creationId xmlns:a16="http://schemas.microsoft.com/office/drawing/2014/main" id="{3EB76DF7-38A3-C445-BB2C-8A6DE96FAB99}"/>
              </a:ext>
            </a:extLst>
          </p:cNvPr>
          <p:cNvSpPr/>
          <p:nvPr/>
        </p:nvSpPr>
        <p:spPr bwMode="auto">
          <a:xfrm>
            <a:off x="2943140" y="4368455"/>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kern="0" dirty="0">
                <a:solidFill>
                  <a:schemeClr val="bg1"/>
                </a:solidFill>
                <a:latin typeface="Segoe" panose="020B0502040504020203" pitchFamily="34" charset="0"/>
                <a:cs typeface="Segoe UI" panose="020B0502040204020203" pitchFamily="34" charset="0"/>
              </a:rPr>
              <a:t>Establish a Minimally Viable Product (MVP) to serve as a </a:t>
            </a:r>
            <a:r>
              <a:rPr lang="en-US" sz="1428" b="1" i="1" kern="0" dirty="0">
                <a:solidFill>
                  <a:schemeClr val="bg1"/>
                </a:solidFill>
                <a:latin typeface="Segoe" panose="020B0502040504020203" pitchFamily="34" charset="0"/>
                <a:cs typeface="Segoe UI" panose="020B0502040204020203" pitchFamily="34" charset="0"/>
              </a:rPr>
              <a:t>foundation for governance</a:t>
            </a:r>
          </a:p>
        </p:txBody>
      </p:sp>
      <p:sp>
        <p:nvSpPr>
          <p:cNvPr id="78" name="Title 1">
            <a:extLst>
              <a:ext uri="{FF2B5EF4-FFF2-40B4-BE49-F238E27FC236}">
                <a16:creationId xmlns:a16="http://schemas.microsoft.com/office/drawing/2014/main" id="{730C0251-4356-5443-AFAD-C50F7353F0DF}"/>
              </a:ext>
            </a:extLst>
          </p:cNvPr>
          <p:cNvSpPr txBox="1">
            <a:spLocks/>
          </p:cNvSpPr>
          <p:nvPr/>
        </p:nvSpPr>
        <p:spPr>
          <a:xfrm>
            <a:off x="1064523" y="4368455"/>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solidFill>
                  <a:schemeClr val="bg2">
                    <a:lumMod val="10000"/>
                  </a:schemeClr>
                </a:solidFill>
                <a:latin typeface="Segoe Light" panose="020B0302040504020203" pitchFamily="34" charset="0"/>
              </a:rPr>
              <a:t>MVP</a:t>
            </a:r>
          </a:p>
        </p:txBody>
      </p:sp>
      <p:sp>
        <p:nvSpPr>
          <p:cNvPr id="79" name="Oval 78">
            <a:extLst>
              <a:ext uri="{FF2B5EF4-FFF2-40B4-BE49-F238E27FC236}">
                <a16:creationId xmlns:a16="http://schemas.microsoft.com/office/drawing/2014/main" id="{BCC290FA-16E6-0B45-8C24-BA0EDF42B30A}"/>
              </a:ext>
            </a:extLst>
          </p:cNvPr>
          <p:cNvSpPr/>
          <p:nvPr/>
        </p:nvSpPr>
        <p:spPr bwMode="auto">
          <a:xfrm>
            <a:off x="812826" y="4536431"/>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3</a:t>
            </a:r>
            <a:endParaRPr lang="en-US" sz="2400" b="1" kern="0">
              <a:solidFill>
                <a:schemeClr val="bg1"/>
              </a:solidFill>
              <a:ea typeface="Segoe UI" pitchFamily="34" charset="0"/>
              <a:cs typeface="Segoe UI" pitchFamily="34" charset="0"/>
            </a:endParaRPr>
          </a:p>
        </p:txBody>
      </p:sp>
      <p:cxnSp>
        <p:nvCxnSpPr>
          <p:cNvPr id="80" name="Straight Arrow Connector 79">
            <a:extLst>
              <a:ext uri="{FF2B5EF4-FFF2-40B4-BE49-F238E27FC236}">
                <a16:creationId xmlns:a16="http://schemas.microsoft.com/office/drawing/2014/main" id="{A3FD1300-FB37-F646-B198-0DE86CC87B41}"/>
              </a:ext>
            </a:extLst>
          </p:cNvPr>
          <p:cNvCxnSpPr/>
          <p:nvPr/>
        </p:nvCxnSpPr>
        <p:spPr>
          <a:xfrm>
            <a:off x="1911161" y="3772200"/>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81" name="Picture 80">
            <a:extLst>
              <a:ext uri="{FF2B5EF4-FFF2-40B4-BE49-F238E27FC236}">
                <a16:creationId xmlns:a16="http://schemas.microsoft.com/office/drawing/2014/main" id="{E10CDA52-D167-A849-A059-99AA244F32EE}"/>
              </a:ext>
            </a:extLst>
          </p:cNvPr>
          <p:cNvPicPr>
            <a:picLocks noChangeAspect="1"/>
          </p:cNvPicPr>
          <p:nvPr/>
        </p:nvPicPr>
        <p:blipFill rotWithShape="1">
          <a:blip r:embed="rId7" cstate="screen">
            <a:extLst>
              <a:ext uri="{28A0092B-C50C-407E-A947-70E740481C1C}">
                <a14:useLocalDpi xmlns:a14="http://schemas.microsoft.com/office/drawing/2010/main"/>
              </a:ext>
            </a:extLst>
          </a:blip>
          <a:srcRect/>
          <a:stretch/>
        </p:blipFill>
        <p:spPr>
          <a:xfrm>
            <a:off x="7661275" y="-1"/>
            <a:ext cx="4773525" cy="6994525"/>
          </a:xfrm>
          <a:prstGeom prst="rect">
            <a:avLst/>
          </a:prstGeom>
        </p:spPr>
      </p:pic>
      <p:cxnSp>
        <p:nvCxnSpPr>
          <p:cNvPr id="83" name="Connector: Elbow 63">
            <a:extLst>
              <a:ext uri="{FF2B5EF4-FFF2-40B4-BE49-F238E27FC236}">
                <a16:creationId xmlns:a16="http://schemas.microsoft.com/office/drawing/2014/main" id="{53E3F4D2-7963-3946-B7E2-4CF13EF42CB5}"/>
              </a:ext>
            </a:extLst>
          </p:cNvPr>
          <p:cNvCxnSpPr>
            <a:cxnSpLocks/>
          </p:cNvCxnSpPr>
          <p:nvPr/>
        </p:nvCxnSpPr>
        <p:spPr>
          <a:xfrm rot="16200000" flipV="1">
            <a:off x="-1389986" y="4033040"/>
            <a:ext cx="4355828" cy="49796"/>
          </a:xfrm>
          <a:prstGeom prst="bentConnector4">
            <a:avLst>
              <a:gd name="adj1" fmla="val -273"/>
              <a:gd name="adj2" fmla="val 568212"/>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84" name="Title 1">
            <a:extLst>
              <a:ext uri="{FF2B5EF4-FFF2-40B4-BE49-F238E27FC236}">
                <a16:creationId xmlns:a16="http://schemas.microsoft.com/office/drawing/2014/main" id="{8ADE763F-BA44-D043-8D4E-7564DFB5DAF6}"/>
              </a:ext>
            </a:extLst>
          </p:cNvPr>
          <p:cNvSpPr txBox="1">
            <a:spLocks/>
          </p:cNvSpPr>
          <p:nvPr/>
        </p:nvSpPr>
        <p:spPr>
          <a:xfrm>
            <a:off x="274689" y="295274"/>
            <a:ext cx="6865166" cy="917575"/>
          </a:xfrm>
          <a:prstGeom prst="rect">
            <a:avLst/>
          </a:prstGeom>
        </p:spPr>
        <p:txBody>
          <a:bodyPr vert="horz" lIns="91440" tIns="45720" rIns="91440" bIns="45720" rtlCol="0" anchor="ctr">
            <a:normAutofit fontScale="97500"/>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r>
              <a:rPr lang="nl-NL" b="1" spc="-51" dirty="0" err="1">
                <a:latin typeface="Segoe Semibold" panose="020B0502040504020203" pitchFamily="34" charset="0"/>
                <a:cs typeface="Segoe UI Light" panose="020B0502040204020203" pitchFamily="34" charset="0"/>
              </a:rPr>
              <a:t>References</a:t>
            </a:r>
            <a:r>
              <a:rPr lang="nl-NL" b="1" spc="-51" dirty="0">
                <a:latin typeface="Segoe Semibold" panose="020B0502040504020203" pitchFamily="34" charset="0"/>
                <a:cs typeface="Segoe UI Light" panose="020B0502040204020203" pitchFamily="34" charset="0"/>
              </a:rPr>
              <a:t> </a:t>
            </a:r>
            <a:r>
              <a:rPr lang="nl-NL" b="1" spc="-51" dirty="0" err="1">
                <a:latin typeface="Segoe Semibold" panose="020B0502040504020203" pitchFamily="34" charset="0"/>
                <a:cs typeface="Segoe UI Light" panose="020B0502040204020203" pitchFamily="34" charset="0"/>
              </a:rPr>
              <a:t>to</a:t>
            </a:r>
            <a:r>
              <a:rPr lang="nl-NL" b="1" spc="-51" dirty="0">
                <a:latin typeface="Segoe Semibold" panose="020B0502040504020203" pitchFamily="34" charset="0"/>
                <a:cs typeface="Segoe UI Light" panose="020B0502040204020203" pitchFamily="34" charset="0"/>
              </a:rPr>
              <a:t> keep </a:t>
            </a:r>
            <a:r>
              <a:rPr lang="nl-NL" b="1" spc="-51" dirty="0" err="1">
                <a:latin typeface="Segoe Semibold" panose="020B0502040504020203" pitchFamily="34" charset="0"/>
                <a:cs typeface="Segoe UI Light" panose="020B0502040204020203" pitchFamily="34" charset="0"/>
              </a:rPr>
              <a:t>going</a:t>
            </a:r>
            <a:endParaRPr lang="nl-NL" b="1" spc="-51" dirty="0">
              <a:latin typeface="Segoe Semibold" panose="020B0502040504020203" pitchFamily="34" charset="0"/>
              <a:cs typeface="Segoe UI Light" panose="020B0502040204020203" pitchFamily="34" charset="0"/>
            </a:endParaRPr>
          </a:p>
        </p:txBody>
      </p:sp>
      <p:sp>
        <p:nvSpPr>
          <p:cNvPr id="85" name="Rectangle 84">
            <a:extLst>
              <a:ext uri="{FF2B5EF4-FFF2-40B4-BE49-F238E27FC236}">
                <a16:creationId xmlns:a16="http://schemas.microsoft.com/office/drawing/2014/main" id="{0F5EEE3E-688A-EB40-B75C-E06A955C6A2D}"/>
              </a:ext>
            </a:extLst>
          </p:cNvPr>
          <p:cNvSpPr/>
          <p:nvPr/>
        </p:nvSpPr>
        <p:spPr bwMode="auto">
          <a:xfrm>
            <a:off x="2943140" y="1460350"/>
            <a:ext cx="4196715" cy="839343"/>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defRPr/>
            </a:pPr>
            <a:r>
              <a:rPr lang="en-US" sz="1428" kern="0" dirty="0">
                <a:solidFill>
                  <a:schemeClr val="bg1"/>
                </a:solidFill>
                <a:latin typeface="Segoe" panose="020B0502040504020203" pitchFamily="34" charset="0"/>
                <a:cs typeface="Segoe UI" panose="020B0502040204020203" pitchFamily="34" charset="0"/>
              </a:rPr>
              <a:t>Frame the conversation to mitigate </a:t>
            </a:r>
            <a:r>
              <a:rPr lang="en-US" sz="1428" b="1" i="1" kern="0" dirty="0">
                <a:solidFill>
                  <a:schemeClr val="bg1"/>
                </a:solidFill>
                <a:latin typeface="Segoe" panose="020B0502040504020203" pitchFamily="34" charset="0"/>
                <a:cs typeface="Segoe UI" panose="020B0502040204020203" pitchFamily="34" charset="0"/>
              </a:rPr>
              <a:t>tangible business risks </a:t>
            </a:r>
            <a:r>
              <a:rPr lang="en-US" sz="1428" kern="0" dirty="0">
                <a:solidFill>
                  <a:schemeClr val="bg1"/>
                </a:solidFill>
                <a:latin typeface="Segoe" panose="020B0502040504020203" pitchFamily="34" charset="0"/>
                <a:cs typeface="Segoe UI" panose="020B0502040204020203" pitchFamily="34" charset="0"/>
              </a:rPr>
              <a:t>through </a:t>
            </a:r>
            <a:r>
              <a:rPr lang="en-US" sz="1428" b="1" i="1" kern="0" dirty="0">
                <a:solidFill>
                  <a:schemeClr val="bg1"/>
                </a:solidFill>
                <a:latin typeface="Segoe" panose="020B0502040504020203" pitchFamily="34" charset="0"/>
                <a:cs typeface="Segoe UI" panose="020B0502040204020203" pitchFamily="34" charset="0"/>
              </a:rPr>
              <a:t>consistent governance</a:t>
            </a:r>
          </a:p>
        </p:txBody>
      </p:sp>
      <p:sp>
        <p:nvSpPr>
          <p:cNvPr id="86" name="Title 1">
            <a:extLst>
              <a:ext uri="{FF2B5EF4-FFF2-40B4-BE49-F238E27FC236}">
                <a16:creationId xmlns:a16="http://schemas.microsoft.com/office/drawing/2014/main" id="{FD45ABB1-F193-234C-90F1-970013414834}"/>
              </a:ext>
            </a:extLst>
          </p:cNvPr>
          <p:cNvSpPr txBox="1">
            <a:spLocks/>
          </p:cNvSpPr>
          <p:nvPr/>
        </p:nvSpPr>
        <p:spPr>
          <a:xfrm>
            <a:off x="1064522" y="1460350"/>
            <a:ext cx="1922308" cy="837546"/>
          </a:xfrm>
          <a:prstGeom prst="rect">
            <a:avLst/>
          </a:prstGeom>
          <a:solidFill>
            <a:schemeClr val="bg1"/>
          </a:solidFill>
          <a:ln>
            <a:solidFill>
              <a:schemeClr val="accent1"/>
            </a:solidFill>
          </a:ln>
        </p:spPr>
        <p:txBody>
          <a:bodyPr vert="horz" wrap="square" lIns="373041" tIns="93260" rIns="149217" bIns="93260" rtlCol="0" anchor="ctr">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040" dirty="0">
                <a:solidFill>
                  <a:schemeClr val="bg2">
                    <a:lumMod val="10000"/>
                  </a:schemeClr>
                </a:solidFill>
                <a:latin typeface="Segoe Light" panose="020B0302040504020203" pitchFamily="34" charset="0"/>
              </a:rPr>
              <a:t>Framework</a:t>
            </a:r>
            <a:endParaRPr lang="en-US" sz="1836" dirty="0">
              <a:solidFill>
                <a:schemeClr val="bg2">
                  <a:lumMod val="10000"/>
                </a:schemeClr>
              </a:solidFill>
              <a:latin typeface="Segoe Light" panose="020B0302040504020203" pitchFamily="34" charset="0"/>
            </a:endParaRPr>
          </a:p>
        </p:txBody>
      </p:sp>
      <p:sp>
        <p:nvSpPr>
          <p:cNvPr id="87" name="Oval 86">
            <a:extLst>
              <a:ext uri="{FF2B5EF4-FFF2-40B4-BE49-F238E27FC236}">
                <a16:creationId xmlns:a16="http://schemas.microsoft.com/office/drawing/2014/main" id="{71DF4C2D-7D9D-5F43-80BD-9E0C39688CFC}"/>
              </a:ext>
            </a:extLst>
          </p:cNvPr>
          <p:cNvSpPr/>
          <p:nvPr/>
        </p:nvSpPr>
        <p:spPr bwMode="auto">
          <a:xfrm>
            <a:off x="812826" y="1628326"/>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1</a:t>
            </a:r>
            <a:endParaRPr lang="en-US" sz="2400" b="1" kern="0">
              <a:solidFill>
                <a:schemeClr val="bg1"/>
              </a:solidFill>
              <a:ea typeface="Segoe UI" pitchFamily="34" charset="0"/>
              <a:cs typeface="Segoe UI" pitchFamily="34" charset="0"/>
            </a:endParaRPr>
          </a:p>
        </p:txBody>
      </p:sp>
      <p:sp>
        <p:nvSpPr>
          <p:cNvPr id="88" name="Rectangle 87">
            <a:extLst>
              <a:ext uri="{FF2B5EF4-FFF2-40B4-BE49-F238E27FC236}">
                <a16:creationId xmlns:a16="http://schemas.microsoft.com/office/drawing/2014/main" id="{BC03E0BE-6767-C74C-B2A7-CF513F25715B}"/>
              </a:ext>
            </a:extLst>
          </p:cNvPr>
          <p:cNvSpPr/>
          <p:nvPr/>
        </p:nvSpPr>
        <p:spPr bwMode="auto">
          <a:xfrm>
            <a:off x="2943140" y="5820753"/>
            <a:ext cx="4196715" cy="841140"/>
          </a:xfrm>
          <a:prstGeom prst="rect">
            <a:avLst/>
          </a:prstGeom>
          <a:solidFill>
            <a:srgbClr val="0078D4"/>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ctr" anchorCtr="0" forceAA="0" compatLnSpc="1">
            <a:prstTxWarp prst="textNoShape">
              <a:avLst/>
            </a:prstTxWarp>
            <a:noAutofit/>
          </a:bodyPr>
          <a:lstStyle/>
          <a:p>
            <a:pPr defTabSz="950481" fontAlgn="base">
              <a:lnSpc>
                <a:spcPts val="1815"/>
              </a:lnSpc>
              <a:spcBef>
                <a:spcPts val="306"/>
              </a:spcBef>
              <a:spcAft>
                <a:spcPts val="306"/>
              </a:spcAft>
            </a:pPr>
            <a:r>
              <a:rPr lang="en-US" sz="1428" b="1" i="1" kern="0" dirty="0">
                <a:solidFill>
                  <a:schemeClr val="bg1"/>
                </a:solidFill>
                <a:latin typeface="Segoe" panose="020B0502040504020203" pitchFamily="34" charset="0"/>
                <a:cs typeface="Segoe UI" panose="020B0502040204020203" pitchFamily="34" charset="0"/>
              </a:rPr>
              <a:t>Mature with each release </a:t>
            </a:r>
            <a:r>
              <a:rPr lang="en-US" sz="1428" kern="0" dirty="0">
                <a:solidFill>
                  <a:schemeClr val="bg1"/>
                </a:solidFill>
                <a:latin typeface="Segoe" panose="020B0502040504020203" pitchFamily="34" charset="0"/>
                <a:cs typeface="Segoe UI" panose="020B0502040204020203" pitchFamily="34" charset="0"/>
              </a:rPr>
              <a:t>to align Cloud Adoption and existing IT functions</a:t>
            </a:r>
          </a:p>
        </p:txBody>
      </p:sp>
      <p:sp>
        <p:nvSpPr>
          <p:cNvPr id="89" name="Title 1">
            <a:extLst>
              <a:ext uri="{FF2B5EF4-FFF2-40B4-BE49-F238E27FC236}">
                <a16:creationId xmlns:a16="http://schemas.microsoft.com/office/drawing/2014/main" id="{C6BB75A5-018F-F540-BA56-ED9AF906E2BC}"/>
              </a:ext>
            </a:extLst>
          </p:cNvPr>
          <p:cNvSpPr txBox="1">
            <a:spLocks/>
          </p:cNvSpPr>
          <p:nvPr/>
        </p:nvSpPr>
        <p:spPr>
          <a:xfrm>
            <a:off x="1064523" y="5820753"/>
            <a:ext cx="1922307" cy="839343"/>
          </a:xfrm>
          <a:prstGeom prst="rect">
            <a:avLst/>
          </a:prstGeom>
          <a:solidFill>
            <a:schemeClr val="bg1"/>
          </a:solidFill>
          <a:ln>
            <a:solidFill>
              <a:schemeClr val="accent1"/>
            </a:solidFill>
          </a:ln>
        </p:spPr>
        <p:txBody>
          <a:bodyPr vert="horz" wrap="square" lIns="373041" tIns="93260" rIns="149217" bIns="93260" rtlCol="0" anchor="ctr">
            <a:noAutofit/>
          </a:bodyPr>
          <a:lstStyle>
            <a:defPPr>
              <a:defRPr lang="en-US"/>
            </a:defPPr>
            <a:lvl1pPr defTabSz="914367">
              <a:lnSpc>
                <a:spcPct val="90000"/>
              </a:lnSpc>
              <a:spcBef>
                <a:spcPct val="0"/>
              </a:spcBef>
              <a:buNone/>
              <a:defRPr sz="2000" b="1" cap="none" spc="-100" baseline="0">
                <a:ln w="3175">
                  <a:noFill/>
                </a:ln>
                <a:solidFill>
                  <a:schemeClr val="tx2"/>
                </a:solidFill>
                <a:effectLst/>
                <a:cs typeface="Segoe UI" pitchFamily="34" charset="0"/>
              </a:defRPr>
            </a:lvl1pPr>
          </a:lstStyle>
          <a:p>
            <a:r>
              <a:rPr lang="en-US" sz="2040" b="0" dirty="0">
                <a:solidFill>
                  <a:schemeClr val="tx1"/>
                </a:solidFill>
                <a:latin typeface="Segoe Light" panose="020B0302040504020203" pitchFamily="34" charset="0"/>
              </a:rPr>
              <a:t>Evolve</a:t>
            </a:r>
          </a:p>
        </p:txBody>
      </p:sp>
      <p:sp>
        <p:nvSpPr>
          <p:cNvPr id="90" name="Oval 89">
            <a:extLst>
              <a:ext uri="{FF2B5EF4-FFF2-40B4-BE49-F238E27FC236}">
                <a16:creationId xmlns:a16="http://schemas.microsoft.com/office/drawing/2014/main" id="{735BF1D5-4936-A848-83D1-C0CBEC52F782}"/>
              </a:ext>
            </a:extLst>
          </p:cNvPr>
          <p:cNvSpPr/>
          <p:nvPr/>
        </p:nvSpPr>
        <p:spPr bwMode="auto">
          <a:xfrm>
            <a:off x="812826" y="5989627"/>
            <a:ext cx="503393" cy="503393"/>
          </a:xfrm>
          <a:prstGeom prst="ellipse">
            <a:avLst/>
          </a:prstGeom>
          <a:solidFill>
            <a:srgbClr val="0078D4"/>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663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040" b="1" kern="0">
                <a:solidFill>
                  <a:schemeClr val="bg1"/>
                </a:solidFill>
                <a:ea typeface="Segoe UI" pitchFamily="34" charset="0"/>
                <a:cs typeface="Segoe UI" pitchFamily="34" charset="0"/>
              </a:rPr>
              <a:t>4</a:t>
            </a:r>
            <a:endParaRPr lang="en-US" sz="2400" b="1" kern="0">
              <a:solidFill>
                <a:schemeClr val="bg1"/>
              </a:solidFill>
              <a:ea typeface="Segoe UI" pitchFamily="34" charset="0"/>
              <a:cs typeface="Segoe UI" pitchFamily="34" charset="0"/>
            </a:endParaRPr>
          </a:p>
        </p:txBody>
      </p:sp>
      <p:cxnSp>
        <p:nvCxnSpPr>
          <p:cNvPr id="91" name="Straight Arrow Connector 90">
            <a:extLst>
              <a:ext uri="{FF2B5EF4-FFF2-40B4-BE49-F238E27FC236}">
                <a16:creationId xmlns:a16="http://schemas.microsoft.com/office/drawing/2014/main" id="{136C75F0-4EBF-3742-836B-3531DEB549B2}"/>
              </a:ext>
            </a:extLst>
          </p:cNvPr>
          <p:cNvCxnSpPr/>
          <p:nvPr/>
        </p:nvCxnSpPr>
        <p:spPr>
          <a:xfrm>
            <a:off x="1911161" y="2299693"/>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656BD8E0-2903-D143-A1D7-B00CC115AD70}"/>
              </a:ext>
            </a:extLst>
          </p:cNvPr>
          <p:cNvCxnSpPr/>
          <p:nvPr/>
        </p:nvCxnSpPr>
        <p:spPr>
          <a:xfrm>
            <a:off x="1911161" y="5222900"/>
            <a:ext cx="0" cy="596255"/>
          </a:xfrm>
          <a:prstGeom prst="straightConnector1">
            <a:avLst/>
          </a:prstGeom>
          <a:ln w="12700">
            <a:solidFill>
              <a:schemeClr val="tx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93" name="Rectangle 92">
            <a:extLst>
              <a:ext uri="{FF2B5EF4-FFF2-40B4-BE49-F238E27FC236}">
                <a16:creationId xmlns:a16="http://schemas.microsoft.com/office/drawing/2014/main" id="{9D80D70F-5590-334C-9300-D00163A98FA1}"/>
              </a:ext>
            </a:extLst>
          </p:cNvPr>
          <p:cNvSpPr/>
          <p:nvPr/>
        </p:nvSpPr>
        <p:spPr>
          <a:xfrm>
            <a:off x="7661162" y="-1"/>
            <a:ext cx="4764896" cy="6994425"/>
          </a:xfrm>
          <a:prstGeom prst="rect">
            <a:avLst/>
          </a:prstGeom>
          <a:solidFill>
            <a:srgbClr val="253B5D">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8D4"/>
              </a:solidFill>
            </a:endParaRPr>
          </a:p>
        </p:txBody>
      </p:sp>
    </p:spTree>
    <p:extLst>
      <p:ext uri="{BB962C8B-B14F-4D97-AF65-F5344CB8AC3E}">
        <p14:creationId xmlns:p14="http://schemas.microsoft.com/office/powerpoint/2010/main" val="925719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C24CBE-4997-BF4D-8242-644A2D59C5EE}"/>
              </a:ext>
            </a:extLst>
          </p:cNvPr>
          <p:cNvSpPr>
            <a:spLocks noGrp="1"/>
          </p:cNvSpPr>
          <p:nvPr>
            <p:ph type="title"/>
          </p:nvPr>
        </p:nvSpPr>
        <p:spPr/>
        <p:txBody>
          <a:bodyPr/>
          <a:lstStyle/>
          <a:p>
            <a:endParaRPr lang="en-US"/>
          </a:p>
        </p:txBody>
      </p:sp>
      <p:sp>
        <p:nvSpPr>
          <p:cNvPr id="5" name="Rectangle 4">
            <a:extLst>
              <a:ext uri="{FF2B5EF4-FFF2-40B4-BE49-F238E27FC236}">
                <a16:creationId xmlns:a16="http://schemas.microsoft.com/office/drawing/2014/main" id="{F5CC1490-697F-1941-A498-821C2CDC5294}"/>
              </a:ext>
            </a:extLst>
          </p:cNvPr>
          <p:cNvSpPr/>
          <p:nvPr/>
        </p:nvSpPr>
        <p:spPr>
          <a:xfrm>
            <a:off x="0"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5">
            <a:extLst>
              <a:ext uri="{FF2B5EF4-FFF2-40B4-BE49-F238E27FC236}">
                <a16:creationId xmlns:a16="http://schemas.microsoft.com/office/drawing/2014/main" id="{683F2A50-5DC4-A64E-84A5-EC64E0E20F58}"/>
              </a:ext>
            </a:extLst>
          </p:cNvPr>
          <p:cNvSpPr txBox="1">
            <a:spLocks/>
          </p:cNvSpPr>
          <p:nvPr/>
        </p:nvSpPr>
        <p:spPr>
          <a:xfrm>
            <a:off x="848035" y="3241167"/>
            <a:ext cx="12434886" cy="421705"/>
          </a:xfrm>
          <a:prstGeom prst="rect">
            <a:avLst/>
          </a:prstGeom>
          <a:noFill/>
        </p:spPr>
        <p:txBody>
          <a:bodyPr vert="horz" wrap="square" lIns="0" tIns="0" rIns="0" bIns="0" rtlCol="0" anchor="t" anchorCtr="0">
            <a:noAutofit/>
          </a:bodyPr>
          <a:lstStyle>
            <a:lvl1pPr algn="l" defTabSz="932563" rtl="0" eaLnBrk="1" latinLnBrk="0" hangingPunct="1">
              <a:lnSpc>
                <a:spcPct val="90000"/>
              </a:lnSpc>
              <a:spcBef>
                <a:spcPct val="0"/>
              </a:spcBef>
              <a:buNone/>
              <a:defRPr lang="en-US" sz="4799" b="0" kern="1200" cap="none" spc="-50" baseline="0" dirty="0">
                <a:ln w="3175">
                  <a:noFill/>
                </a:ln>
                <a:solidFill>
                  <a:schemeClr val="tx1"/>
                </a:solidFill>
                <a:effectLst/>
                <a:latin typeface="+mj-lt"/>
                <a:ea typeface="+mn-ea"/>
                <a:cs typeface="Segoe UI" pitchFamily="34" charset="0"/>
              </a:defRPr>
            </a:lvl1pPr>
          </a:lstStyle>
          <a:p>
            <a:r>
              <a:rPr lang="en-US" sz="3600" b="1" dirty="0">
                <a:solidFill>
                  <a:srgbClr val="50E6FF"/>
                </a:solidFill>
                <a:latin typeface="Segoe Semibold" panose="020B0502040504020203" pitchFamily="34" charset="0"/>
              </a:rPr>
              <a:t>Thank You</a:t>
            </a:r>
            <a:endParaRPr lang="en-US"/>
          </a:p>
        </p:txBody>
      </p:sp>
    </p:spTree>
    <p:extLst>
      <p:ext uri="{BB962C8B-B14F-4D97-AF65-F5344CB8AC3E}">
        <p14:creationId xmlns:p14="http://schemas.microsoft.com/office/powerpoint/2010/main" val="188313683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Agenda</a:t>
            </a:r>
          </a:p>
        </p:txBody>
      </p:sp>
      <p:grpSp>
        <p:nvGrpSpPr>
          <p:cNvPr id="7" name="Group 6">
            <a:extLst>
              <a:ext uri="{FF2B5EF4-FFF2-40B4-BE49-F238E27FC236}">
                <a16:creationId xmlns:a16="http://schemas.microsoft.com/office/drawing/2014/main" id="{348BF71E-F925-488A-897E-767647742086}"/>
              </a:ext>
            </a:extLst>
          </p:cNvPr>
          <p:cNvGrpSpPr/>
          <p:nvPr/>
        </p:nvGrpSpPr>
        <p:grpSpPr>
          <a:xfrm>
            <a:off x="1636402" y="1306586"/>
            <a:ext cx="5477558" cy="522258"/>
            <a:chOff x="1078992" y="4663440"/>
            <a:chExt cx="5370642" cy="512064"/>
          </a:xfrm>
        </p:grpSpPr>
        <p:sp>
          <p:nvSpPr>
            <p:cNvPr id="3" name="Rectangle 2">
              <a:extLst>
                <a:ext uri="{FF2B5EF4-FFF2-40B4-BE49-F238E27FC236}">
                  <a16:creationId xmlns:a16="http://schemas.microsoft.com/office/drawing/2014/main" id="{3AF6D542-040C-4198-8625-3F1B6BF39464}"/>
                </a:ext>
              </a:extLst>
            </p:cNvPr>
            <p:cNvSpPr/>
            <p:nvPr/>
          </p:nvSpPr>
          <p:spPr bwMode="auto">
            <a:xfrm>
              <a:off x="1078992" y="4663440"/>
              <a:ext cx="91440" cy="5120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defRPr/>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 name="TextBox 5">
              <a:extLst>
                <a:ext uri="{FF2B5EF4-FFF2-40B4-BE49-F238E27FC236}">
                  <a16:creationId xmlns:a16="http://schemas.microsoft.com/office/drawing/2014/main" id="{1809B3FD-19FF-429D-BB7E-741B78FFFF1A}"/>
                </a:ext>
              </a:extLst>
            </p:cNvPr>
            <p:cNvSpPr txBox="1"/>
            <p:nvPr/>
          </p:nvSpPr>
          <p:spPr>
            <a:xfrm>
              <a:off x="1243584" y="4765583"/>
              <a:ext cx="5206050" cy="369353"/>
            </a:xfrm>
            <a:prstGeom prst="rect">
              <a:avLst/>
            </a:prstGeom>
            <a:noFill/>
          </p:spPr>
          <p:txBody>
            <a:bodyPr wrap="square" lIns="0" tIns="0" rIns="0" bIns="0" rtlCol="0">
              <a:spAutoFit/>
            </a:bodyPr>
            <a:lstStyle/>
            <a:p>
              <a:pPr defTabSz="932563">
                <a:defRPr/>
              </a:pPr>
              <a:r>
                <a:rPr lang="en-US" sz="2448" dirty="0">
                  <a:gradFill>
                    <a:gsLst>
                      <a:gs pos="2917">
                        <a:srgbClr val="000000"/>
                      </a:gs>
                      <a:gs pos="30000">
                        <a:srgbClr val="000000"/>
                      </a:gs>
                    </a:gsLst>
                    <a:lin ang="5400000" scaled="0"/>
                  </a:gradFill>
                  <a:latin typeface="Segoe UI"/>
                </a:rPr>
                <a:t>Introductions</a:t>
              </a:r>
            </a:p>
          </p:txBody>
        </p:sp>
      </p:grpSp>
      <p:grpSp>
        <p:nvGrpSpPr>
          <p:cNvPr id="8" name="Group 7">
            <a:extLst>
              <a:ext uri="{FF2B5EF4-FFF2-40B4-BE49-F238E27FC236}">
                <a16:creationId xmlns:a16="http://schemas.microsoft.com/office/drawing/2014/main" id="{6EB8AEF5-F0A8-485B-B069-BCDAA2EA01B7}"/>
              </a:ext>
            </a:extLst>
          </p:cNvPr>
          <p:cNvGrpSpPr/>
          <p:nvPr/>
        </p:nvGrpSpPr>
        <p:grpSpPr>
          <a:xfrm>
            <a:off x="1899439" y="2099531"/>
            <a:ext cx="7647346" cy="522258"/>
            <a:chOff x="1078993" y="4663440"/>
            <a:chExt cx="6153911" cy="512064"/>
          </a:xfrm>
        </p:grpSpPr>
        <p:sp>
          <p:nvSpPr>
            <p:cNvPr id="9" name="Rectangle 8">
              <a:extLst>
                <a:ext uri="{FF2B5EF4-FFF2-40B4-BE49-F238E27FC236}">
                  <a16:creationId xmlns:a16="http://schemas.microsoft.com/office/drawing/2014/main" id="{AD81B9F8-B673-4F0B-BCC3-B76F62C75FFD}"/>
                </a:ext>
              </a:extLst>
            </p:cNvPr>
            <p:cNvSpPr/>
            <p:nvPr/>
          </p:nvSpPr>
          <p:spPr bwMode="auto">
            <a:xfrm>
              <a:off x="1078993" y="4663440"/>
              <a:ext cx="75048" cy="5120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defRPr/>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 name="TextBox 9">
              <a:extLst>
                <a:ext uri="{FF2B5EF4-FFF2-40B4-BE49-F238E27FC236}">
                  <a16:creationId xmlns:a16="http://schemas.microsoft.com/office/drawing/2014/main" id="{C9951DA0-4539-4D1F-92C5-56737F24AAC9}"/>
                </a:ext>
              </a:extLst>
            </p:cNvPr>
            <p:cNvSpPr txBox="1"/>
            <p:nvPr/>
          </p:nvSpPr>
          <p:spPr>
            <a:xfrm>
              <a:off x="1243584" y="4765583"/>
              <a:ext cx="5989320" cy="369332"/>
            </a:xfrm>
            <a:prstGeom prst="rect">
              <a:avLst/>
            </a:prstGeom>
            <a:noFill/>
          </p:spPr>
          <p:txBody>
            <a:bodyPr wrap="square" lIns="0" tIns="0" rIns="0" bIns="0" rtlCol="0">
              <a:noAutofit/>
            </a:bodyPr>
            <a:lstStyle/>
            <a:p>
              <a:pPr defTabSz="932563">
                <a:defRPr/>
              </a:pPr>
              <a:r>
                <a:rPr lang="en-US" sz="2448" dirty="0">
                  <a:gradFill>
                    <a:gsLst>
                      <a:gs pos="2917">
                        <a:srgbClr val="000000"/>
                      </a:gs>
                      <a:gs pos="30000">
                        <a:srgbClr val="000000"/>
                      </a:gs>
                    </a:gsLst>
                    <a:lin ang="5400000" scaled="0"/>
                  </a:gradFill>
                </a:rPr>
                <a:t>Cloud Adoption Framework Overview</a:t>
              </a:r>
            </a:p>
          </p:txBody>
        </p:sp>
      </p:grpSp>
      <p:grpSp>
        <p:nvGrpSpPr>
          <p:cNvPr id="11" name="Group 10">
            <a:extLst>
              <a:ext uri="{FF2B5EF4-FFF2-40B4-BE49-F238E27FC236}">
                <a16:creationId xmlns:a16="http://schemas.microsoft.com/office/drawing/2014/main" id="{E94682B6-7547-4E48-AF3D-E5F511AAB541}"/>
              </a:ext>
            </a:extLst>
          </p:cNvPr>
          <p:cNvGrpSpPr/>
          <p:nvPr/>
        </p:nvGrpSpPr>
        <p:grpSpPr>
          <a:xfrm>
            <a:off x="2199139" y="2874365"/>
            <a:ext cx="6691939" cy="522258"/>
            <a:chOff x="1078992" y="4663440"/>
            <a:chExt cx="4818888" cy="512064"/>
          </a:xfrm>
        </p:grpSpPr>
        <p:sp>
          <p:nvSpPr>
            <p:cNvPr id="12" name="Rectangle 11">
              <a:extLst>
                <a:ext uri="{FF2B5EF4-FFF2-40B4-BE49-F238E27FC236}">
                  <a16:creationId xmlns:a16="http://schemas.microsoft.com/office/drawing/2014/main" id="{B807E986-A281-4365-A3B2-BBE0B1301B10}"/>
                </a:ext>
              </a:extLst>
            </p:cNvPr>
            <p:cNvSpPr/>
            <p:nvPr/>
          </p:nvSpPr>
          <p:spPr bwMode="auto">
            <a:xfrm>
              <a:off x="1078992" y="4663440"/>
              <a:ext cx="69552" cy="5120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defRPr/>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 name="TextBox 12">
              <a:extLst>
                <a:ext uri="{FF2B5EF4-FFF2-40B4-BE49-F238E27FC236}">
                  <a16:creationId xmlns:a16="http://schemas.microsoft.com/office/drawing/2014/main" id="{664CADCA-FD78-46F2-BF25-2A9BFC9F6E99}"/>
                </a:ext>
              </a:extLst>
            </p:cNvPr>
            <p:cNvSpPr txBox="1"/>
            <p:nvPr/>
          </p:nvSpPr>
          <p:spPr>
            <a:xfrm>
              <a:off x="1243584" y="4765583"/>
              <a:ext cx="4654296" cy="369353"/>
            </a:xfrm>
            <a:prstGeom prst="rect">
              <a:avLst/>
            </a:prstGeom>
            <a:noFill/>
          </p:spPr>
          <p:txBody>
            <a:bodyPr wrap="square" lIns="0" tIns="0" rIns="0" bIns="0" rtlCol="0">
              <a:spAutoFit/>
            </a:bodyPr>
            <a:lstStyle/>
            <a:p>
              <a:pPr defTabSz="932563">
                <a:defRPr/>
              </a:pPr>
              <a:r>
                <a:rPr lang="en-US" sz="2448" dirty="0">
                  <a:gradFill>
                    <a:gsLst>
                      <a:gs pos="2917">
                        <a:srgbClr val="000000"/>
                      </a:gs>
                      <a:gs pos="30000">
                        <a:srgbClr val="000000"/>
                      </a:gs>
                    </a:gsLst>
                    <a:lin ang="5400000" scaled="0"/>
                  </a:gradFill>
                  <a:latin typeface="Segoe UI"/>
                </a:rPr>
                <a:t>Governance in Azure</a:t>
              </a:r>
            </a:p>
          </p:txBody>
        </p:sp>
      </p:grpSp>
      <p:sp>
        <p:nvSpPr>
          <p:cNvPr id="18" name="TextBox 17">
            <a:extLst>
              <a:ext uri="{FF2B5EF4-FFF2-40B4-BE49-F238E27FC236}">
                <a16:creationId xmlns:a16="http://schemas.microsoft.com/office/drawing/2014/main" id="{B117716C-5C46-4E90-9ECD-B7D08EC9985A}"/>
              </a:ext>
            </a:extLst>
          </p:cNvPr>
          <p:cNvSpPr txBox="1"/>
          <p:nvPr/>
        </p:nvSpPr>
        <p:spPr>
          <a:xfrm>
            <a:off x="3175466" y="3497493"/>
            <a:ext cx="1756455" cy="307777"/>
          </a:xfrm>
          <a:prstGeom prst="rect">
            <a:avLst/>
          </a:prstGeom>
          <a:noFill/>
        </p:spPr>
        <p:txBody>
          <a:bodyPr wrap="square" lIns="0" tIns="0" rIns="0" bIns="0" rtlCol="0">
            <a:spAutoFit/>
          </a:bodyPr>
          <a:lstStyle/>
          <a:p>
            <a:pPr defTabSz="932563">
              <a:defRPr/>
            </a:pPr>
            <a:r>
              <a:rPr lang="en-US" sz="2000" dirty="0">
                <a:gradFill>
                  <a:gsLst>
                    <a:gs pos="2917">
                      <a:srgbClr val="000000"/>
                    </a:gs>
                    <a:gs pos="30000">
                      <a:srgbClr val="000000"/>
                    </a:gs>
                  </a:gsLst>
                  <a:lin ang="5400000" scaled="0"/>
                </a:gradFill>
                <a:latin typeface="Segoe UI"/>
              </a:rPr>
              <a:t> Framework</a:t>
            </a:r>
          </a:p>
        </p:txBody>
      </p:sp>
      <p:cxnSp>
        <p:nvCxnSpPr>
          <p:cNvPr id="19" name="Connector: Elbow 18">
            <a:extLst>
              <a:ext uri="{FF2B5EF4-FFF2-40B4-BE49-F238E27FC236}">
                <a16:creationId xmlns:a16="http://schemas.microsoft.com/office/drawing/2014/main" id="{35F87FA7-CDDB-4908-B8BF-6D624FFD7F1E}"/>
              </a:ext>
            </a:extLst>
          </p:cNvPr>
          <p:cNvCxnSpPr>
            <a:cxnSpLocks/>
            <a:stCxn id="3" idx="2"/>
            <a:endCxn id="9" idx="1"/>
          </p:cNvCxnSpPr>
          <p:nvPr/>
        </p:nvCxnSpPr>
        <p:spPr>
          <a:xfrm rot="16200000" flipH="1">
            <a:off x="1525327" y="1986548"/>
            <a:ext cx="531816" cy="216407"/>
          </a:xfrm>
          <a:prstGeom prst="bentConnector2">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85A3E336-14DC-4253-A4C9-98C2B222DA33}"/>
              </a:ext>
            </a:extLst>
          </p:cNvPr>
          <p:cNvCxnSpPr>
            <a:cxnSpLocks/>
            <a:stCxn id="9" idx="2"/>
            <a:endCxn id="12" idx="1"/>
          </p:cNvCxnSpPr>
          <p:nvPr/>
        </p:nvCxnSpPr>
        <p:spPr>
          <a:xfrm rot="16200000" flipH="1">
            <a:off x="1815753" y="2752105"/>
            <a:ext cx="513703" cy="253069"/>
          </a:xfrm>
          <a:prstGeom prst="bentConnector2">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4DB72EC4-1B81-4108-9F19-3BE5585E4022}"/>
              </a:ext>
            </a:extLst>
          </p:cNvPr>
          <p:cNvSpPr txBox="1"/>
          <p:nvPr/>
        </p:nvSpPr>
        <p:spPr>
          <a:xfrm>
            <a:off x="3175466" y="3972717"/>
            <a:ext cx="1357621" cy="307777"/>
          </a:xfrm>
          <a:prstGeom prst="rect">
            <a:avLst/>
          </a:prstGeom>
          <a:noFill/>
        </p:spPr>
        <p:txBody>
          <a:bodyPr wrap="square" lIns="0" tIns="0" rIns="0" bIns="0" rtlCol="0">
            <a:spAutoFit/>
          </a:bodyPr>
          <a:lstStyle/>
          <a:p>
            <a:pPr defTabSz="932563">
              <a:defRPr/>
            </a:pPr>
            <a:r>
              <a:rPr lang="en-US" sz="2000" dirty="0">
                <a:gradFill>
                  <a:gsLst>
                    <a:gs pos="2917">
                      <a:srgbClr val="000000"/>
                    </a:gs>
                    <a:gs pos="30000">
                      <a:srgbClr val="000000"/>
                    </a:gs>
                  </a:gsLst>
                  <a:lin ang="5400000" scaled="0"/>
                </a:gradFill>
                <a:latin typeface="Segoe UI"/>
              </a:rPr>
              <a:t> Assess</a:t>
            </a:r>
          </a:p>
        </p:txBody>
      </p:sp>
      <p:sp>
        <p:nvSpPr>
          <p:cNvPr id="28" name="TextBox 27">
            <a:extLst>
              <a:ext uri="{FF2B5EF4-FFF2-40B4-BE49-F238E27FC236}">
                <a16:creationId xmlns:a16="http://schemas.microsoft.com/office/drawing/2014/main" id="{93C2193E-2B82-4D9E-8D63-414740A4C099}"/>
              </a:ext>
            </a:extLst>
          </p:cNvPr>
          <p:cNvSpPr txBox="1"/>
          <p:nvPr/>
        </p:nvSpPr>
        <p:spPr>
          <a:xfrm>
            <a:off x="3175466" y="4528166"/>
            <a:ext cx="1065791" cy="307777"/>
          </a:xfrm>
          <a:prstGeom prst="rect">
            <a:avLst/>
          </a:prstGeom>
          <a:noFill/>
        </p:spPr>
        <p:txBody>
          <a:bodyPr wrap="square" lIns="0" tIns="0" rIns="0" bIns="0" rtlCol="0">
            <a:spAutoFit/>
          </a:bodyPr>
          <a:lstStyle/>
          <a:p>
            <a:pPr defTabSz="932563">
              <a:defRPr/>
            </a:pPr>
            <a:r>
              <a:rPr lang="en-US" sz="2000" dirty="0">
                <a:gradFill>
                  <a:gsLst>
                    <a:gs pos="2917">
                      <a:srgbClr val="000000"/>
                    </a:gs>
                    <a:gs pos="30000">
                      <a:srgbClr val="000000"/>
                    </a:gs>
                  </a:gsLst>
                  <a:lin ang="5400000" scaled="0"/>
                </a:gradFill>
                <a:latin typeface="Segoe UI"/>
              </a:rPr>
              <a:t> MVP</a:t>
            </a:r>
          </a:p>
        </p:txBody>
      </p:sp>
      <p:sp>
        <p:nvSpPr>
          <p:cNvPr id="35" name="TextBox 34">
            <a:extLst>
              <a:ext uri="{FF2B5EF4-FFF2-40B4-BE49-F238E27FC236}">
                <a16:creationId xmlns:a16="http://schemas.microsoft.com/office/drawing/2014/main" id="{91CA9549-4788-411D-A4A6-C04876A770D3}"/>
              </a:ext>
            </a:extLst>
          </p:cNvPr>
          <p:cNvSpPr txBox="1"/>
          <p:nvPr/>
        </p:nvSpPr>
        <p:spPr>
          <a:xfrm>
            <a:off x="3175466" y="5082880"/>
            <a:ext cx="1357621" cy="307777"/>
          </a:xfrm>
          <a:prstGeom prst="rect">
            <a:avLst/>
          </a:prstGeom>
          <a:noFill/>
        </p:spPr>
        <p:txBody>
          <a:bodyPr wrap="square" lIns="0" tIns="0" rIns="0" bIns="0" rtlCol="0">
            <a:spAutoFit/>
          </a:bodyPr>
          <a:lstStyle/>
          <a:p>
            <a:pPr defTabSz="932563">
              <a:defRPr/>
            </a:pPr>
            <a:r>
              <a:rPr lang="en-US" sz="2000" dirty="0">
                <a:gradFill>
                  <a:gsLst>
                    <a:gs pos="2917">
                      <a:srgbClr val="000000"/>
                    </a:gs>
                    <a:gs pos="30000">
                      <a:srgbClr val="000000"/>
                    </a:gs>
                  </a:gsLst>
                  <a:lin ang="5400000" scaled="0"/>
                </a:gradFill>
                <a:latin typeface="Segoe UI"/>
              </a:rPr>
              <a:t> Evolve</a:t>
            </a:r>
          </a:p>
        </p:txBody>
      </p:sp>
      <p:grpSp>
        <p:nvGrpSpPr>
          <p:cNvPr id="45" name="Group 44">
            <a:extLst>
              <a:ext uri="{FF2B5EF4-FFF2-40B4-BE49-F238E27FC236}">
                <a16:creationId xmlns:a16="http://schemas.microsoft.com/office/drawing/2014/main" id="{C0D7399E-264D-4689-965D-90762BB007FA}"/>
              </a:ext>
            </a:extLst>
          </p:cNvPr>
          <p:cNvGrpSpPr/>
          <p:nvPr/>
        </p:nvGrpSpPr>
        <p:grpSpPr>
          <a:xfrm>
            <a:off x="2548794" y="5862526"/>
            <a:ext cx="6691939" cy="522258"/>
            <a:chOff x="1078992" y="4663440"/>
            <a:chExt cx="4818888" cy="512064"/>
          </a:xfrm>
        </p:grpSpPr>
        <p:sp>
          <p:nvSpPr>
            <p:cNvPr id="46" name="Rectangle 45">
              <a:extLst>
                <a:ext uri="{FF2B5EF4-FFF2-40B4-BE49-F238E27FC236}">
                  <a16:creationId xmlns:a16="http://schemas.microsoft.com/office/drawing/2014/main" id="{0E047E20-B8E1-47C0-AF50-131D314C1D2F}"/>
                </a:ext>
              </a:extLst>
            </p:cNvPr>
            <p:cNvSpPr/>
            <p:nvPr/>
          </p:nvSpPr>
          <p:spPr bwMode="auto">
            <a:xfrm>
              <a:off x="1078992" y="4663440"/>
              <a:ext cx="69552" cy="5120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defRPr/>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 name="TextBox 46">
              <a:extLst>
                <a:ext uri="{FF2B5EF4-FFF2-40B4-BE49-F238E27FC236}">
                  <a16:creationId xmlns:a16="http://schemas.microsoft.com/office/drawing/2014/main" id="{8D0FA865-05B4-4BCD-B4D3-BB057FE4420B}"/>
                </a:ext>
              </a:extLst>
            </p:cNvPr>
            <p:cNvSpPr txBox="1"/>
            <p:nvPr/>
          </p:nvSpPr>
          <p:spPr>
            <a:xfrm>
              <a:off x="1243584" y="4765583"/>
              <a:ext cx="4654296" cy="369353"/>
            </a:xfrm>
            <a:prstGeom prst="rect">
              <a:avLst/>
            </a:prstGeom>
            <a:noFill/>
          </p:spPr>
          <p:txBody>
            <a:bodyPr wrap="square" lIns="0" tIns="0" rIns="0" bIns="0" rtlCol="0">
              <a:spAutoFit/>
            </a:bodyPr>
            <a:lstStyle/>
            <a:p>
              <a:pPr defTabSz="932563">
                <a:defRPr/>
              </a:pPr>
              <a:r>
                <a:rPr lang="en-US" sz="2448" dirty="0">
                  <a:gradFill>
                    <a:gsLst>
                      <a:gs pos="2917">
                        <a:srgbClr val="000000"/>
                      </a:gs>
                      <a:gs pos="30000">
                        <a:srgbClr val="000000"/>
                      </a:gs>
                    </a:gsLst>
                    <a:lin ang="5400000" scaled="0"/>
                  </a:gradFill>
                  <a:latin typeface="Segoe UI"/>
                </a:rPr>
                <a:t>Next Steps</a:t>
              </a:r>
            </a:p>
          </p:txBody>
        </p:sp>
      </p:grpSp>
      <p:cxnSp>
        <p:nvCxnSpPr>
          <p:cNvPr id="48" name="Connector: Elbow 47">
            <a:extLst>
              <a:ext uri="{FF2B5EF4-FFF2-40B4-BE49-F238E27FC236}">
                <a16:creationId xmlns:a16="http://schemas.microsoft.com/office/drawing/2014/main" id="{9B6C6D54-BE7B-4A61-89F7-4CBE06EE7023}"/>
              </a:ext>
            </a:extLst>
          </p:cNvPr>
          <p:cNvCxnSpPr>
            <a:cxnSpLocks/>
            <a:endCxn id="23" idx="1"/>
          </p:cNvCxnSpPr>
          <p:nvPr/>
        </p:nvCxnSpPr>
        <p:spPr>
          <a:xfrm rot="16200000" flipH="1">
            <a:off x="2433908" y="3385048"/>
            <a:ext cx="856446" cy="626670"/>
          </a:xfrm>
          <a:prstGeom prst="bentConnector2">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Connector: Elbow 63">
            <a:extLst>
              <a:ext uri="{FF2B5EF4-FFF2-40B4-BE49-F238E27FC236}">
                <a16:creationId xmlns:a16="http://schemas.microsoft.com/office/drawing/2014/main" id="{88699833-55AE-41A6-A44E-8A5A2F33E6F3}"/>
              </a:ext>
            </a:extLst>
          </p:cNvPr>
          <p:cNvCxnSpPr>
            <a:cxnSpLocks/>
            <a:endCxn id="18" idx="1"/>
          </p:cNvCxnSpPr>
          <p:nvPr/>
        </p:nvCxnSpPr>
        <p:spPr>
          <a:xfrm>
            <a:off x="2548796" y="3270160"/>
            <a:ext cx="626670" cy="381222"/>
          </a:xfrm>
          <a:prstGeom prst="bentConnector3">
            <a:avLst>
              <a:gd name="adj1" fmla="val 50000"/>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Connector: Elbow 66">
            <a:extLst>
              <a:ext uri="{FF2B5EF4-FFF2-40B4-BE49-F238E27FC236}">
                <a16:creationId xmlns:a16="http://schemas.microsoft.com/office/drawing/2014/main" id="{E1898FEE-8B02-4771-884C-096FDEB46B42}"/>
              </a:ext>
            </a:extLst>
          </p:cNvPr>
          <p:cNvCxnSpPr>
            <a:cxnSpLocks/>
            <a:endCxn id="28" idx="1"/>
          </p:cNvCxnSpPr>
          <p:nvPr/>
        </p:nvCxnSpPr>
        <p:spPr>
          <a:xfrm rot="16200000" flipH="1">
            <a:off x="2135494" y="3642083"/>
            <a:ext cx="1453272" cy="626672"/>
          </a:xfrm>
          <a:prstGeom prst="bentConnector2">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Connector: Elbow 69">
            <a:extLst>
              <a:ext uri="{FF2B5EF4-FFF2-40B4-BE49-F238E27FC236}">
                <a16:creationId xmlns:a16="http://schemas.microsoft.com/office/drawing/2014/main" id="{92ED0E83-15AB-412F-905B-75DDC310E812}"/>
              </a:ext>
            </a:extLst>
          </p:cNvPr>
          <p:cNvCxnSpPr>
            <a:cxnSpLocks/>
            <a:endCxn id="35" idx="1"/>
          </p:cNvCxnSpPr>
          <p:nvPr/>
        </p:nvCxnSpPr>
        <p:spPr>
          <a:xfrm rot="16200000" flipH="1">
            <a:off x="1942057" y="4003360"/>
            <a:ext cx="1840146" cy="626672"/>
          </a:xfrm>
          <a:prstGeom prst="bentConnector2">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Connector: Elbow 77">
            <a:extLst>
              <a:ext uri="{FF2B5EF4-FFF2-40B4-BE49-F238E27FC236}">
                <a16:creationId xmlns:a16="http://schemas.microsoft.com/office/drawing/2014/main" id="{64D974CF-7654-418D-994D-FC4904717F1D}"/>
              </a:ext>
            </a:extLst>
          </p:cNvPr>
          <p:cNvCxnSpPr>
            <a:cxnSpLocks/>
            <a:endCxn id="46" idx="1"/>
          </p:cNvCxnSpPr>
          <p:nvPr/>
        </p:nvCxnSpPr>
        <p:spPr>
          <a:xfrm rot="16200000" flipH="1">
            <a:off x="892311" y="4467172"/>
            <a:ext cx="3011214" cy="301752"/>
          </a:xfrm>
          <a:prstGeom prst="bentConnector2">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3251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FEDE3-E47A-4E0F-BDF4-E3A601E4AEDC}"/>
              </a:ext>
            </a:extLst>
          </p:cNvPr>
          <p:cNvSpPr>
            <a:spLocks noGrp="1"/>
          </p:cNvSpPr>
          <p:nvPr>
            <p:ph type="title"/>
          </p:nvPr>
        </p:nvSpPr>
        <p:spPr>
          <a:xfrm>
            <a:off x="395627" y="2579687"/>
            <a:ext cx="11888047" cy="917575"/>
          </a:xfrm>
        </p:spPr>
        <p:txBody>
          <a:bodyPr/>
          <a:lstStyle/>
          <a:p>
            <a:r>
              <a:rPr lang="en-US" sz="4000" i="1" dirty="0">
                <a:solidFill>
                  <a:schemeClr val="accent4"/>
                </a:solidFill>
              </a:rPr>
              <a:t>Partner overview slide</a:t>
            </a:r>
          </a:p>
        </p:txBody>
      </p:sp>
      <p:sp>
        <p:nvSpPr>
          <p:cNvPr id="3" name="Rectangle 2">
            <a:extLst>
              <a:ext uri="{FF2B5EF4-FFF2-40B4-BE49-F238E27FC236}">
                <a16:creationId xmlns:a16="http://schemas.microsoft.com/office/drawing/2014/main" id="{F3D69AC3-F62B-9D48-B826-4951E080F7E8}"/>
              </a:ext>
            </a:extLst>
          </p:cNvPr>
          <p:cNvSpPr/>
          <p:nvPr/>
        </p:nvSpPr>
        <p:spPr>
          <a:xfrm>
            <a:off x="1" y="0"/>
            <a:ext cx="12434887" cy="6994525"/>
          </a:xfrm>
          <a:prstGeom prst="rect">
            <a:avLst/>
          </a:prstGeom>
          <a:solidFill>
            <a:srgbClr val="253B5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C1F45D95-76E7-8A48-A74F-0A7DB73B9751}"/>
              </a:ext>
            </a:extLst>
          </p:cNvPr>
          <p:cNvSpPr txBox="1">
            <a:spLocks/>
          </p:cNvSpPr>
          <p:nvPr/>
        </p:nvSpPr>
        <p:spPr>
          <a:xfrm>
            <a:off x="395628" y="2579687"/>
            <a:ext cx="11888047" cy="917575"/>
          </a:xfrm>
          <a:prstGeom prst="rect">
            <a:avLst/>
          </a:prstGeom>
        </p:spPr>
        <p:txBody>
          <a:bodyPr vert="horz" wrap="square" lIns="146304" tIns="91440" rIns="146304" bIns="91440"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00" b="1">
                <a:solidFill>
                  <a:srgbClr val="00BCF2"/>
                </a:solidFill>
                <a:latin typeface="Segoe Semibold" panose="020B0502040504020203" pitchFamily="34" charset="0"/>
              </a:rPr>
              <a:t>Partner overview slide</a:t>
            </a:r>
          </a:p>
        </p:txBody>
      </p:sp>
    </p:spTree>
    <p:extLst>
      <p:ext uri="{BB962C8B-B14F-4D97-AF65-F5344CB8AC3E}">
        <p14:creationId xmlns:p14="http://schemas.microsoft.com/office/powerpoint/2010/main" val="40051584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45D90C18-E454-8C4B-951A-C9F1E77ACA8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446568" y="4641882"/>
            <a:ext cx="2510186" cy="2362528"/>
          </a:xfrm>
          <a:prstGeom prst="rect">
            <a:avLst/>
          </a:prstGeom>
        </p:spPr>
      </p:pic>
      <p:pic>
        <p:nvPicPr>
          <p:cNvPr id="38" name="Picture 37">
            <a:extLst>
              <a:ext uri="{FF2B5EF4-FFF2-40B4-BE49-F238E27FC236}">
                <a16:creationId xmlns:a16="http://schemas.microsoft.com/office/drawing/2014/main" id="{0A3C49CE-5952-0A40-90E6-ABCF38A3833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945891" y="2325253"/>
            <a:ext cx="2486230" cy="2327794"/>
          </a:xfrm>
          <a:prstGeom prst="rect">
            <a:avLst/>
          </a:prstGeom>
        </p:spPr>
      </p:pic>
      <p:pic>
        <p:nvPicPr>
          <p:cNvPr id="54" name="Picture 53">
            <a:extLst>
              <a:ext uri="{FF2B5EF4-FFF2-40B4-BE49-F238E27FC236}">
                <a16:creationId xmlns:a16="http://schemas.microsoft.com/office/drawing/2014/main" id="{1D7073C4-9C1B-4D45-9AD8-B5D6ECEB8F2E}"/>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79" y="6771"/>
            <a:ext cx="2486235" cy="2339986"/>
          </a:xfrm>
          <a:prstGeom prst="rect">
            <a:avLst/>
          </a:prstGeom>
        </p:spPr>
      </p:pic>
      <p:pic>
        <p:nvPicPr>
          <p:cNvPr id="55" name="Picture 54">
            <a:extLst>
              <a:ext uri="{FF2B5EF4-FFF2-40B4-BE49-F238E27FC236}">
                <a16:creationId xmlns:a16="http://schemas.microsoft.com/office/drawing/2014/main" id="{9E9A31E2-F4EF-8344-90F8-349BEFB80D48}"/>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973405" y="3636"/>
            <a:ext cx="2487159" cy="2334760"/>
          </a:xfrm>
          <a:prstGeom prst="rect">
            <a:avLst/>
          </a:prstGeom>
        </p:spPr>
      </p:pic>
      <p:pic>
        <p:nvPicPr>
          <p:cNvPr id="56" name="Picture 55">
            <a:extLst>
              <a:ext uri="{FF2B5EF4-FFF2-40B4-BE49-F238E27FC236}">
                <a16:creationId xmlns:a16="http://schemas.microsoft.com/office/drawing/2014/main" id="{0DCAA891-B45B-8D41-9662-B6F18C4C98BB}"/>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7460562" y="3572"/>
            <a:ext cx="2486236" cy="2333893"/>
          </a:xfrm>
          <a:prstGeom prst="rect">
            <a:avLst/>
          </a:prstGeom>
        </p:spPr>
      </p:pic>
      <p:pic>
        <p:nvPicPr>
          <p:cNvPr id="57" name="Picture 56">
            <a:extLst>
              <a:ext uri="{FF2B5EF4-FFF2-40B4-BE49-F238E27FC236}">
                <a16:creationId xmlns:a16="http://schemas.microsoft.com/office/drawing/2014/main" id="{163C451B-CB2B-C94B-884A-B88494F27C72}"/>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488079" y="2332103"/>
            <a:ext cx="2486237" cy="2321707"/>
          </a:xfrm>
          <a:prstGeom prst="rect">
            <a:avLst/>
          </a:prstGeom>
        </p:spPr>
      </p:pic>
      <p:pic>
        <p:nvPicPr>
          <p:cNvPr id="58" name="Picture 57">
            <a:extLst>
              <a:ext uri="{FF2B5EF4-FFF2-40B4-BE49-F238E27FC236}">
                <a16:creationId xmlns:a16="http://schemas.microsoft.com/office/drawing/2014/main" id="{FDB8F498-E8F2-694F-BC11-B4A466A651F9}"/>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735" y="2341902"/>
            <a:ext cx="2485353" cy="2302608"/>
          </a:xfrm>
          <a:prstGeom prst="rect">
            <a:avLst/>
          </a:prstGeom>
        </p:spPr>
      </p:pic>
      <p:pic>
        <p:nvPicPr>
          <p:cNvPr id="59" name="Picture 58">
            <a:extLst>
              <a:ext uri="{FF2B5EF4-FFF2-40B4-BE49-F238E27FC236}">
                <a16:creationId xmlns:a16="http://schemas.microsoft.com/office/drawing/2014/main" id="{4FD0BFC5-4240-E34A-9B68-C9CDD127382A}"/>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4974323" y="4646957"/>
            <a:ext cx="2486236" cy="2346081"/>
          </a:xfrm>
          <a:prstGeom prst="rect">
            <a:avLst/>
          </a:prstGeom>
        </p:spPr>
      </p:pic>
      <p:pic>
        <p:nvPicPr>
          <p:cNvPr id="60" name="Picture 59">
            <a:extLst>
              <a:ext uri="{FF2B5EF4-FFF2-40B4-BE49-F238E27FC236}">
                <a16:creationId xmlns:a16="http://schemas.microsoft.com/office/drawing/2014/main" id="{511A4825-8E69-6046-9595-93DB5B8E3D74}"/>
              </a:ext>
            </a:extLst>
          </p:cNvPr>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9946796" y="4648916"/>
            <a:ext cx="2486236" cy="2346082"/>
          </a:xfrm>
          <a:prstGeom prst="rect">
            <a:avLst/>
          </a:prstGeom>
        </p:spPr>
      </p:pic>
      <p:pic>
        <p:nvPicPr>
          <p:cNvPr id="61" name="Picture 60">
            <a:extLst>
              <a:ext uri="{FF2B5EF4-FFF2-40B4-BE49-F238E27FC236}">
                <a16:creationId xmlns:a16="http://schemas.microsoft.com/office/drawing/2014/main" id="{B4F53BBD-9B31-1A4A-84C0-C79CA8C65419}"/>
              </a:ext>
            </a:extLst>
          </p:cNvPr>
          <p:cNvPicPr>
            <a:picLocks noChangeAspect="1"/>
          </p:cNvPicPr>
          <p:nvPr/>
        </p:nvPicPr>
        <p:blipFill>
          <a:blip r:embed="rId12" cstate="screen">
            <a:extLst>
              <a:ext uri="{28A0092B-C50C-407E-A947-70E740481C1C}">
                <a14:useLocalDpi xmlns:a14="http://schemas.microsoft.com/office/drawing/2010/main"/>
              </a:ext>
            </a:extLst>
          </a:blip>
          <a:stretch>
            <a:fillRect/>
          </a:stretch>
        </p:blipFill>
        <p:spPr>
          <a:xfrm>
            <a:off x="2487543" y="4654076"/>
            <a:ext cx="2484617" cy="2338464"/>
          </a:xfrm>
          <a:prstGeom prst="rect">
            <a:avLst/>
          </a:prstGeom>
        </p:spPr>
      </p:pic>
      <p:pic>
        <p:nvPicPr>
          <p:cNvPr id="62" name="Picture 61">
            <a:extLst>
              <a:ext uri="{FF2B5EF4-FFF2-40B4-BE49-F238E27FC236}">
                <a16:creationId xmlns:a16="http://schemas.microsoft.com/office/drawing/2014/main" id="{9DA547C1-5608-8C48-80D7-8947EAAAC952}"/>
              </a:ext>
            </a:extLst>
          </p:cNvPr>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1853" y="4647455"/>
            <a:ext cx="2486232" cy="2346078"/>
          </a:xfrm>
          <a:prstGeom prst="rect">
            <a:avLst/>
          </a:prstGeom>
        </p:spPr>
      </p:pic>
      <p:pic>
        <p:nvPicPr>
          <p:cNvPr id="63" name="Picture 62">
            <a:extLst>
              <a:ext uri="{FF2B5EF4-FFF2-40B4-BE49-F238E27FC236}">
                <a16:creationId xmlns:a16="http://schemas.microsoft.com/office/drawing/2014/main" id="{FA9A4543-C4B9-2B4B-A442-6E4D279AE754}"/>
              </a:ext>
            </a:extLst>
          </p:cNvPr>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4972782" y="2330070"/>
            <a:ext cx="2486238" cy="2321708"/>
          </a:xfrm>
          <a:prstGeom prst="rect">
            <a:avLst/>
          </a:prstGeom>
        </p:spPr>
      </p:pic>
      <p:pic>
        <p:nvPicPr>
          <p:cNvPr id="64" name="Picture 63">
            <a:extLst>
              <a:ext uri="{FF2B5EF4-FFF2-40B4-BE49-F238E27FC236}">
                <a16:creationId xmlns:a16="http://schemas.microsoft.com/office/drawing/2014/main" id="{DE73A232-49A2-1B45-9411-6B5EE9BB26BF}"/>
              </a:ext>
            </a:extLst>
          </p:cNvPr>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7458122" y="2339807"/>
            <a:ext cx="2487130" cy="2310349"/>
          </a:xfrm>
          <a:prstGeom prst="rect">
            <a:avLst/>
          </a:prstGeom>
        </p:spPr>
      </p:pic>
      <p:pic>
        <p:nvPicPr>
          <p:cNvPr id="65" name="Picture 64">
            <a:extLst>
              <a:ext uri="{FF2B5EF4-FFF2-40B4-BE49-F238E27FC236}">
                <a16:creationId xmlns:a16="http://schemas.microsoft.com/office/drawing/2014/main" id="{2E906925-925F-A84A-9A6B-A29366B77172}"/>
              </a:ext>
            </a:extLst>
          </p:cNvPr>
          <p:cNvPicPr>
            <a:picLocks noChangeAspect="1"/>
          </p:cNvPicPr>
          <p:nvPr/>
        </p:nvPicPr>
        <p:blipFill>
          <a:blip r:embed="rId16" cstate="screen">
            <a:extLst>
              <a:ext uri="{28A0092B-C50C-407E-A947-70E740481C1C}">
                <a14:useLocalDpi xmlns:a14="http://schemas.microsoft.com/office/drawing/2010/main"/>
              </a:ext>
            </a:extLst>
          </a:blip>
          <a:stretch>
            <a:fillRect/>
          </a:stretch>
        </p:blipFill>
        <p:spPr>
          <a:xfrm>
            <a:off x="2488077" y="-3894"/>
            <a:ext cx="2485326" cy="2339130"/>
          </a:xfrm>
          <a:prstGeom prst="rect">
            <a:avLst/>
          </a:prstGeom>
        </p:spPr>
      </p:pic>
      <p:pic>
        <p:nvPicPr>
          <p:cNvPr id="66" name="Picture 65">
            <a:extLst>
              <a:ext uri="{FF2B5EF4-FFF2-40B4-BE49-F238E27FC236}">
                <a16:creationId xmlns:a16="http://schemas.microsoft.com/office/drawing/2014/main" id="{843ED0C0-3C7B-E846-9F1B-7E128A4C1510}"/>
              </a:ext>
            </a:extLst>
          </p:cNvPr>
          <p:cNvPicPr>
            <a:picLocks noChangeAspect="1"/>
          </p:cNvPicPr>
          <p:nvPr/>
        </p:nvPicPr>
        <p:blipFill>
          <a:blip r:embed="rId17" cstate="screen">
            <a:extLst>
              <a:ext uri="{28A0092B-C50C-407E-A947-70E740481C1C}">
                <a14:useLocalDpi xmlns:a14="http://schemas.microsoft.com/office/drawing/2010/main"/>
              </a:ext>
            </a:extLst>
          </a:blip>
          <a:stretch>
            <a:fillRect/>
          </a:stretch>
        </p:blipFill>
        <p:spPr>
          <a:xfrm>
            <a:off x="9945876" y="2100"/>
            <a:ext cx="2487160" cy="2334760"/>
          </a:xfrm>
          <a:prstGeom prst="rect">
            <a:avLst/>
          </a:prstGeom>
        </p:spPr>
      </p:pic>
      <p:sp>
        <p:nvSpPr>
          <p:cNvPr id="67" name="Rectangle 66">
            <a:extLst>
              <a:ext uri="{FF2B5EF4-FFF2-40B4-BE49-F238E27FC236}">
                <a16:creationId xmlns:a16="http://schemas.microsoft.com/office/drawing/2014/main" id="{88239A41-488D-8E46-A7BD-D542B50C6F0D}"/>
              </a:ext>
            </a:extLst>
          </p:cNvPr>
          <p:cNvSpPr/>
          <p:nvPr/>
        </p:nvSpPr>
        <p:spPr bwMode="auto">
          <a:xfrm>
            <a:off x="970" y="993"/>
            <a:ext cx="12467522" cy="6992046"/>
          </a:xfrm>
          <a:prstGeom prst="rect">
            <a:avLst/>
          </a:prstGeom>
          <a:solidFill>
            <a:srgbClr val="000000">
              <a:alpha val="50000"/>
            </a:srgbClr>
          </a:solidFill>
          <a:ln w="9525" cap="flat" cmpd="sng" algn="ctr">
            <a:noFill/>
            <a:prstDash val="solid"/>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68" name="Group 67">
            <a:extLst>
              <a:ext uri="{FF2B5EF4-FFF2-40B4-BE49-F238E27FC236}">
                <a16:creationId xmlns:a16="http://schemas.microsoft.com/office/drawing/2014/main" id="{9953DA38-41CE-114B-B22B-4EFA9FEABAB8}"/>
              </a:ext>
            </a:extLst>
          </p:cNvPr>
          <p:cNvGrpSpPr/>
          <p:nvPr/>
        </p:nvGrpSpPr>
        <p:grpSpPr>
          <a:xfrm>
            <a:off x="2487167" y="2531"/>
            <a:ext cx="4861108" cy="2539809"/>
            <a:chOff x="2437494" y="1"/>
            <a:chExt cx="4352131" cy="2648089"/>
          </a:xfrm>
        </p:grpSpPr>
        <p:sp>
          <p:nvSpPr>
            <p:cNvPr id="69" name="Freeform: Shape 28">
              <a:extLst>
                <a:ext uri="{FF2B5EF4-FFF2-40B4-BE49-F238E27FC236}">
                  <a16:creationId xmlns:a16="http://schemas.microsoft.com/office/drawing/2014/main" id="{98AF831A-9564-424E-A4B5-39CE1FDC1D92}"/>
                </a:ext>
              </a:extLst>
            </p:cNvPr>
            <p:cNvSpPr/>
            <p:nvPr/>
          </p:nvSpPr>
          <p:spPr>
            <a:xfrm rot="10800000">
              <a:off x="2437494" y="1"/>
              <a:ext cx="4352131" cy="2648089"/>
            </a:xfrm>
            <a:custGeom>
              <a:avLst/>
              <a:gdLst>
                <a:gd name="connsiteX0" fmla="*/ 4352131 w 4352131"/>
                <a:gd name="connsiteY0" fmla="*/ 2648089 h 2648089"/>
                <a:gd name="connsiteX1" fmla="*/ 0 w 4352131"/>
                <a:gd name="connsiteY1" fmla="*/ 2648089 h 2648089"/>
                <a:gd name="connsiteX2" fmla="*/ 0 w 4352131"/>
                <a:gd name="connsiteY2" fmla="*/ 357062 h 2648089"/>
                <a:gd name="connsiteX3" fmla="*/ 3607575 w 4352131"/>
                <a:gd name="connsiteY3" fmla="*/ 357062 h 2648089"/>
                <a:gd name="connsiteX4" fmla="*/ 3607575 w 4352131"/>
                <a:gd name="connsiteY4" fmla="*/ 0 h 2648089"/>
                <a:gd name="connsiteX5" fmla="*/ 3964637 w 4352131"/>
                <a:gd name="connsiteY5" fmla="*/ 357062 h 2648089"/>
                <a:gd name="connsiteX6" fmla="*/ 4352131 w 4352131"/>
                <a:gd name="connsiteY6" fmla="*/ 357062 h 2648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52131" h="2648089">
                  <a:moveTo>
                    <a:pt x="4352131" y="2648089"/>
                  </a:moveTo>
                  <a:lnTo>
                    <a:pt x="0" y="2648089"/>
                  </a:lnTo>
                  <a:lnTo>
                    <a:pt x="0" y="357062"/>
                  </a:lnTo>
                  <a:lnTo>
                    <a:pt x="3607575" y="357062"/>
                  </a:lnTo>
                  <a:lnTo>
                    <a:pt x="3607575" y="0"/>
                  </a:lnTo>
                  <a:lnTo>
                    <a:pt x="3964637" y="357062"/>
                  </a:lnTo>
                  <a:lnTo>
                    <a:pt x="4352131" y="357062"/>
                  </a:ln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34" tIns="46616" rIns="93234" bIns="46616" numCol="1" spcCol="0" rtlCol="0" fromWordArt="0" anchor="ctr" anchorCtr="0" forceAA="0" compatLnSpc="1">
              <a:prstTxWarp prst="textNoShape">
                <a:avLst/>
              </a:prstTxWarp>
              <a:noAutofit/>
            </a:bodyPr>
            <a:lstStyle/>
            <a:p>
              <a:pPr algn="ctr" defTabSz="932239">
                <a:defRPr/>
              </a:pPr>
              <a:endParaRPr lang="en-US">
                <a:gradFill>
                  <a:gsLst>
                    <a:gs pos="8247">
                      <a:srgbClr val="FFFFFF"/>
                    </a:gs>
                    <a:gs pos="24742">
                      <a:srgbClr val="FFFFFF"/>
                    </a:gs>
                  </a:gsLst>
                  <a:lin ang="5400000" scaled="1"/>
                </a:gradFill>
                <a:latin typeface="Calibri" panose="020F0502020204030204"/>
              </a:endParaRPr>
            </a:p>
          </p:txBody>
        </p:sp>
        <p:sp>
          <p:nvSpPr>
            <p:cNvPr id="70" name="Title 4">
              <a:extLst>
                <a:ext uri="{FF2B5EF4-FFF2-40B4-BE49-F238E27FC236}">
                  <a16:creationId xmlns:a16="http://schemas.microsoft.com/office/drawing/2014/main" id="{733E6DB4-34AE-914C-92A0-5062A7538B56}"/>
                </a:ext>
              </a:extLst>
            </p:cNvPr>
            <p:cNvSpPr txBox="1">
              <a:spLocks/>
            </p:cNvSpPr>
            <p:nvPr/>
          </p:nvSpPr>
          <p:spPr>
            <a:xfrm>
              <a:off x="2593406" y="152563"/>
              <a:ext cx="4040304" cy="1748385"/>
            </a:xfrm>
            <a:prstGeom prst="rect">
              <a:avLst/>
            </a:prstGeom>
          </p:spPr>
          <p:txBody>
            <a:bodyPr vert="horz" wrap="square" lIns="146241" tIns="91401" rIns="146241" bIns="91401"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3840">
                <a:defRPr/>
              </a:pPr>
              <a:r>
                <a:rPr lang="en-US" sz="2448" spc="0" dirty="0">
                  <a:gradFill>
                    <a:gsLst>
                      <a:gs pos="8247">
                        <a:srgbClr val="FFFFFF"/>
                      </a:gs>
                      <a:gs pos="24742">
                        <a:srgbClr val="FFFFFF"/>
                      </a:gs>
                    </a:gsLst>
                    <a:lin ang="5400000" scaled="1"/>
                  </a:gradFill>
                  <a:latin typeface="Segoe" panose="020B0502040504020203" pitchFamily="34" charset="0"/>
                </a:rPr>
                <a:t>Business processes and people readiness are my biggest adoption blockers. How do I align with the business to get the support we need?</a:t>
              </a:r>
            </a:p>
          </p:txBody>
        </p:sp>
      </p:grpSp>
      <p:grpSp>
        <p:nvGrpSpPr>
          <p:cNvPr id="71" name="Group 70">
            <a:extLst>
              <a:ext uri="{FF2B5EF4-FFF2-40B4-BE49-F238E27FC236}">
                <a16:creationId xmlns:a16="http://schemas.microsoft.com/office/drawing/2014/main" id="{FE0FBB89-D037-1441-8ADB-A7AA30F8C5EF}"/>
              </a:ext>
            </a:extLst>
          </p:cNvPr>
          <p:cNvGrpSpPr/>
          <p:nvPr/>
        </p:nvGrpSpPr>
        <p:grpSpPr>
          <a:xfrm>
            <a:off x="7458404" y="1905955"/>
            <a:ext cx="3879599" cy="2677148"/>
            <a:chOff x="7314297" y="1931115"/>
            <a:chExt cx="3804953" cy="2090004"/>
          </a:xfrm>
        </p:grpSpPr>
        <p:sp>
          <p:nvSpPr>
            <p:cNvPr id="72" name="Freeform: Shape 31">
              <a:extLst>
                <a:ext uri="{FF2B5EF4-FFF2-40B4-BE49-F238E27FC236}">
                  <a16:creationId xmlns:a16="http://schemas.microsoft.com/office/drawing/2014/main" id="{BBA6150D-6D94-0949-9CD2-5F751A25AD5D}"/>
                </a:ext>
              </a:extLst>
            </p:cNvPr>
            <p:cNvSpPr/>
            <p:nvPr/>
          </p:nvSpPr>
          <p:spPr>
            <a:xfrm>
              <a:off x="7314297" y="1931115"/>
              <a:ext cx="3804953" cy="2090004"/>
            </a:xfrm>
            <a:custGeom>
              <a:avLst/>
              <a:gdLst>
                <a:gd name="connsiteX0" fmla="*/ 1130747 w 3804953"/>
                <a:gd name="connsiteY0" fmla="*/ 0 h 2090004"/>
                <a:gd name="connsiteX1" fmla="*/ 1491641 w 3804953"/>
                <a:gd name="connsiteY1" fmla="*/ 360894 h 2090004"/>
                <a:gd name="connsiteX2" fmla="*/ 3804953 w 3804953"/>
                <a:gd name="connsiteY2" fmla="*/ 360894 h 2090004"/>
                <a:gd name="connsiteX3" fmla="*/ 3804953 w 3804953"/>
                <a:gd name="connsiteY3" fmla="*/ 2090004 h 2090004"/>
                <a:gd name="connsiteX4" fmla="*/ 0 w 3804953"/>
                <a:gd name="connsiteY4" fmla="*/ 2090004 h 2090004"/>
                <a:gd name="connsiteX5" fmla="*/ 0 w 3804953"/>
                <a:gd name="connsiteY5" fmla="*/ 360894 h 2090004"/>
                <a:gd name="connsiteX6" fmla="*/ 1130747 w 3804953"/>
                <a:gd name="connsiteY6" fmla="*/ 360894 h 209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04953" h="2090004">
                  <a:moveTo>
                    <a:pt x="1130747" y="0"/>
                  </a:moveTo>
                  <a:lnTo>
                    <a:pt x="1491641" y="360894"/>
                  </a:lnTo>
                  <a:lnTo>
                    <a:pt x="3804953" y="360894"/>
                  </a:lnTo>
                  <a:lnTo>
                    <a:pt x="3804953" y="2090004"/>
                  </a:lnTo>
                  <a:lnTo>
                    <a:pt x="0" y="2090004"/>
                  </a:lnTo>
                  <a:lnTo>
                    <a:pt x="0" y="360894"/>
                  </a:lnTo>
                  <a:lnTo>
                    <a:pt x="1130747" y="360894"/>
                  </a:ln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34" tIns="46616" rIns="93234" bIns="46616" numCol="1" spcCol="0" rtlCol="0" fromWordArt="0" anchor="ctr" anchorCtr="0" forceAA="0" compatLnSpc="1">
              <a:prstTxWarp prst="textNoShape">
                <a:avLst/>
              </a:prstTxWarp>
              <a:noAutofit/>
            </a:bodyPr>
            <a:lstStyle/>
            <a:p>
              <a:pPr algn="ctr" defTabSz="932239">
                <a:defRPr/>
              </a:pPr>
              <a:endParaRPr lang="en-US">
                <a:gradFill>
                  <a:gsLst>
                    <a:gs pos="8247">
                      <a:srgbClr val="FFFFFF"/>
                    </a:gs>
                    <a:gs pos="24742">
                      <a:srgbClr val="FFFFFF"/>
                    </a:gs>
                  </a:gsLst>
                  <a:lin ang="5400000" scaled="1"/>
                </a:gradFill>
                <a:latin typeface="Calibri" panose="020F0502020204030204"/>
              </a:endParaRPr>
            </a:p>
          </p:txBody>
        </p:sp>
        <p:sp>
          <p:nvSpPr>
            <p:cNvPr id="73" name="Title 4">
              <a:extLst>
                <a:ext uri="{FF2B5EF4-FFF2-40B4-BE49-F238E27FC236}">
                  <a16:creationId xmlns:a16="http://schemas.microsoft.com/office/drawing/2014/main" id="{95DABC61-83F3-D740-BA9B-AD72DDAC7FD4}"/>
                </a:ext>
              </a:extLst>
            </p:cNvPr>
            <p:cNvSpPr txBox="1">
              <a:spLocks/>
            </p:cNvSpPr>
            <p:nvPr/>
          </p:nvSpPr>
          <p:spPr>
            <a:xfrm>
              <a:off x="7392799" y="2402204"/>
              <a:ext cx="3676695" cy="1130913"/>
            </a:xfrm>
            <a:prstGeom prst="rect">
              <a:avLst/>
            </a:prstGeom>
          </p:spPr>
          <p:txBody>
            <a:bodyPr vert="horz" wrap="square" lIns="146241" tIns="91401" rIns="146241" bIns="91401"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3840">
                <a:defRPr/>
              </a:pPr>
              <a:r>
                <a:rPr lang="en-US" sz="2448" spc="0" dirty="0">
                  <a:gradFill>
                    <a:gsLst>
                      <a:gs pos="8247">
                        <a:srgbClr val="FFFFFF"/>
                      </a:gs>
                      <a:gs pos="24742">
                        <a:srgbClr val="FFFFFF"/>
                      </a:gs>
                    </a:gsLst>
                    <a:lin ang="5400000" scaled="1"/>
                  </a:gradFill>
                  <a:latin typeface="Segoe" panose="020B0502040504020203" pitchFamily="34" charset="0"/>
                </a:rPr>
                <a:t>My team needs to better understand how cloud adoption will change governance, security, and operations.</a:t>
              </a:r>
            </a:p>
          </p:txBody>
        </p:sp>
      </p:grpSp>
      <p:grpSp>
        <p:nvGrpSpPr>
          <p:cNvPr id="74" name="Group 73">
            <a:extLst>
              <a:ext uri="{FF2B5EF4-FFF2-40B4-BE49-F238E27FC236}">
                <a16:creationId xmlns:a16="http://schemas.microsoft.com/office/drawing/2014/main" id="{8E829EBF-DC57-E848-B27E-B48B6A5264F1}"/>
              </a:ext>
            </a:extLst>
          </p:cNvPr>
          <p:cNvGrpSpPr/>
          <p:nvPr/>
        </p:nvGrpSpPr>
        <p:grpSpPr>
          <a:xfrm>
            <a:off x="2403566" y="4301879"/>
            <a:ext cx="5164182" cy="2656838"/>
            <a:chOff x="3640822" y="4213595"/>
            <a:chExt cx="3672583" cy="1765857"/>
          </a:xfrm>
        </p:grpSpPr>
        <p:sp>
          <p:nvSpPr>
            <p:cNvPr id="75" name="Freeform: Shape 35">
              <a:extLst>
                <a:ext uri="{FF2B5EF4-FFF2-40B4-BE49-F238E27FC236}">
                  <a16:creationId xmlns:a16="http://schemas.microsoft.com/office/drawing/2014/main" id="{496863E1-B3E7-8F40-91F0-121F64C9DEA1}"/>
                </a:ext>
              </a:extLst>
            </p:cNvPr>
            <p:cNvSpPr/>
            <p:nvPr/>
          </p:nvSpPr>
          <p:spPr>
            <a:xfrm>
              <a:off x="3640822" y="4213595"/>
              <a:ext cx="3672583" cy="1765857"/>
            </a:xfrm>
            <a:custGeom>
              <a:avLst/>
              <a:gdLst>
                <a:gd name="connsiteX0" fmla="*/ 2690196 w 3672583"/>
                <a:gd name="connsiteY0" fmla="*/ 0 h 1765857"/>
                <a:gd name="connsiteX1" fmla="*/ 3035747 w 3672583"/>
                <a:gd name="connsiteY1" fmla="*/ 345551 h 1765857"/>
                <a:gd name="connsiteX2" fmla="*/ 3672583 w 3672583"/>
                <a:gd name="connsiteY2" fmla="*/ 345551 h 1765857"/>
                <a:gd name="connsiteX3" fmla="*/ 3672583 w 3672583"/>
                <a:gd name="connsiteY3" fmla="*/ 1765857 h 1765857"/>
                <a:gd name="connsiteX4" fmla="*/ 0 w 3672583"/>
                <a:gd name="connsiteY4" fmla="*/ 1765857 h 1765857"/>
                <a:gd name="connsiteX5" fmla="*/ 0 w 3672583"/>
                <a:gd name="connsiteY5" fmla="*/ 345551 h 1765857"/>
                <a:gd name="connsiteX6" fmla="*/ 2690196 w 3672583"/>
                <a:gd name="connsiteY6" fmla="*/ 345551 h 176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72583" h="1765857">
                  <a:moveTo>
                    <a:pt x="2690196" y="0"/>
                  </a:moveTo>
                  <a:lnTo>
                    <a:pt x="3035747" y="345551"/>
                  </a:lnTo>
                  <a:lnTo>
                    <a:pt x="3672583" y="345551"/>
                  </a:lnTo>
                  <a:lnTo>
                    <a:pt x="3672583" y="1765857"/>
                  </a:lnTo>
                  <a:lnTo>
                    <a:pt x="0" y="1765857"/>
                  </a:lnTo>
                  <a:lnTo>
                    <a:pt x="0" y="345551"/>
                  </a:lnTo>
                  <a:lnTo>
                    <a:pt x="2690196" y="345551"/>
                  </a:ln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34" tIns="46616" rIns="93234" bIns="46616" numCol="1" spcCol="0" rtlCol="0" fromWordArt="0" anchor="ctr" anchorCtr="0" forceAA="0" compatLnSpc="1">
              <a:prstTxWarp prst="textNoShape">
                <a:avLst/>
              </a:prstTxWarp>
              <a:noAutofit/>
            </a:bodyPr>
            <a:lstStyle/>
            <a:p>
              <a:pPr algn="ctr" defTabSz="932239">
                <a:defRPr/>
              </a:pPr>
              <a:endParaRPr lang="en-US">
                <a:gradFill>
                  <a:gsLst>
                    <a:gs pos="8247">
                      <a:srgbClr val="FFFFFF"/>
                    </a:gs>
                    <a:gs pos="24742">
                      <a:srgbClr val="FFFFFF"/>
                    </a:gs>
                  </a:gsLst>
                  <a:lin ang="5400000" scaled="1"/>
                </a:gradFill>
                <a:latin typeface="Calibri" panose="020F0502020204030204"/>
              </a:endParaRPr>
            </a:p>
          </p:txBody>
        </p:sp>
        <p:sp>
          <p:nvSpPr>
            <p:cNvPr id="76" name="Title 4">
              <a:extLst>
                <a:ext uri="{FF2B5EF4-FFF2-40B4-BE49-F238E27FC236}">
                  <a16:creationId xmlns:a16="http://schemas.microsoft.com/office/drawing/2014/main" id="{9BE99FFC-34B8-C44F-8990-C8B723209705}"/>
                </a:ext>
              </a:extLst>
            </p:cNvPr>
            <p:cNvSpPr txBox="1">
              <a:spLocks/>
            </p:cNvSpPr>
            <p:nvPr/>
          </p:nvSpPr>
          <p:spPr>
            <a:xfrm>
              <a:off x="3796903" y="4671519"/>
              <a:ext cx="3360421" cy="1067692"/>
            </a:xfrm>
            <a:prstGeom prst="rect">
              <a:avLst/>
            </a:prstGeom>
          </p:spPr>
          <p:txBody>
            <a:bodyPr vert="horz" wrap="square" lIns="146241" tIns="91401" rIns="146241" bIns="91401"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3840">
                <a:defRPr/>
              </a:pPr>
              <a:r>
                <a:rPr lang="en-US" sz="2448" spc="0" dirty="0">
                  <a:gradFill>
                    <a:gsLst>
                      <a:gs pos="8247">
                        <a:srgbClr val="FFFFFF"/>
                      </a:gs>
                      <a:gs pos="24742">
                        <a:srgbClr val="FFFFFF"/>
                      </a:gs>
                    </a:gsLst>
                    <a:lin ang="5400000" scaled="1"/>
                  </a:gradFill>
                  <a:latin typeface="Segoe" panose="020B0502040504020203" pitchFamily="34" charset="0"/>
                </a:rPr>
                <a:t>The cloud gives us new technical capabilities. How do we integrate them into our culture to serve our customers and disrupt the industry?</a:t>
              </a:r>
            </a:p>
          </p:txBody>
        </p:sp>
      </p:grpSp>
    </p:spTree>
    <p:extLst>
      <p:ext uri="{BB962C8B-B14F-4D97-AF65-F5344CB8AC3E}">
        <p14:creationId xmlns:p14="http://schemas.microsoft.com/office/powerpoint/2010/main" val="61611714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4F737E93-7E22-B647-8F34-52BB4BAF6A30}"/>
              </a:ext>
            </a:extLst>
          </p:cNvPr>
          <p:cNvSpPr>
            <a:spLocks noGrp="1"/>
          </p:cNvSpPr>
          <p:nvPr>
            <p:ph type="title"/>
          </p:nvPr>
        </p:nvSpPr>
        <p:spPr>
          <a:xfrm>
            <a:off x="353496" y="384186"/>
            <a:ext cx="11554465" cy="1351952"/>
          </a:xfrm>
        </p:spPr>
        <p:txBody>
          <a:bodyPr>
            <a:normAutofit/>
          </a:bodyPr>
          <a:lstStyle/>
          <a:p>
            <a:r>
              <a:rPr lang="en-US" sz="3600" b="1" dirty="0">
                <a:latin typeface="Segoe Semibold" panose="020B0502040504020203" pitchFamily="34" charset="0"/>
                <a:cs typeface="Segoe UI Light" panose="020B0502040204020203" pitchFamily="34" charset="0"/>
              </a:rPr>
              <a:t>Microsoft Cloud Adoption Framework for Azure</a:t>
            </a:r>
          </a:p>
        </p:txBody>
      </p:sp>
      <p:sp>
        <p:nvSpPr>
          <p:cNvPr id="31" name="Freeform: Shape 18">
            <a:extLst>
              <a:ext uri="{FF2B5EF4-FFF2-40B4-BE49-F238E27FC236}">
                <a16:creationId xmlns:a16="http://schemas.microsoft.com/office/drawing/2014/main" id="{2C74FD67-9380-6D45-8BB8-F171250E70CB}"/>
              </a:ext>
            </a:extLst>
          </p:cNvPr>
          <p:cNvSpPr/>
          <p:nvPr/>
        </p:nvSpPr>
        <p:spPr>
          <a:xfrm>
            <a:off x="7618696" y="1143813"/>
            <a:ext cx="2286254" cy="1229169"/>
          </a:xfrm>
          <a:custGeom>
            <a:avLst/>
            <a:gdLst>
              <a:gd name="connsiteX0" fmla="*/ 0 w 2241629"/>
              <a:gd name="connsiteY0" fmla="*/ 0 h 1205177"/>
              <a:gd name="connsiteX1" fmla="*/ 2241629 w 2241629"/>
              <a:gd name="connsiteY1" fmla="*/ 0 h 1205177"/>
              <a:gd name="connsiteX2" fmla="*/ 2241629 w 2241629"/>
              <a:gd name="connsiteY2" fmla="*/ 1205177 h 1205177"/>
              <a:gd name="connsiteX3" fmla="*/ 0 w 2241629"/>
              <a:gd name="connsiteY3" fmla="*/ 1205177 h 1205177"/>
              <a:gd name="connsiteX4" fmla="*/ 0 w 2241629"/>
              <a:gd name="connsiteY4" fmla="*/ 0 h 12051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1629" h="1205177">
                <a:moveTo>
                  <a:pt x="0" y="0"/>
                </a:moveTo>
                <a:lnTo>
                  <a:pt x="2241629" y="0"/>
                </a:lnTo>
                <a:lnTo>
                  <a:pt x="2241629" y="1205177"/>
                </a:lnTo>
                <a:lnTo>
                  <a:pt x="0" y="120517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39891" tIns="139891" rIns="139891" bIns="139891" numCol="1" spcCol="1270" anchor="ctr" anchorCtr="0">
            <a:noAutofit/>
          </a:bodyPr>
          <a:lstStyle/>
          <a:p>
            <a:pPr marL="0" marR="0" lvl="0" indent="0" algn="l" defTabSz="1632044" rtl="0" eaLnBrk="1" fontAlgn="auto" latinLnBrk="0" hangingPunct="1">
              <a:lnSpc>
                <a:spcPct val="90000"/>
              </a:lnSpc>
              <a:spcBef>
                <a:spcPct val="0"/>
              </a:spcBef>
              <a:spcAft>
                <a:spcPct val="35000"/>
              </a:spcAft>
              <a:buClrTx/>
              <a:buSzTx/>
              <a:buFontTx/>
              <a:buNone/>
              <a:tabLst/>
              <a:defRPr/>
            </a:pPr>
            <a:endParaRPr kumimoji="0" lang="en-US" sz="3672" b="0" i="0" u="none" strike="noStrike" kern="1200" cap="none" spc="0" normalizeH="0" baseline="0" noProof="0">
              <a:ln>
                <a:noFill/>
              </a:ln>
              <a:solidFill>
                <a:prstClr val="black">
                  <a:hueOff val="0"/>
                  <a:satOff val="0"/>
                  <a:lumOff val="0"/>
                  <a:alphaOff val="0"/>
                </a:prstClr>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FB2EC71B-D32D-BC4D-9F08-2F02104ABDB5}"/>
              </a:ext>
            </a:extLst>
          </p:cNvPr>
          <p:cNvSpPr/>
          <p:nvPr/>
        </p:nvSpPr>
        <p:spPr>
          <a:xfrm>
            <a:off x="5789383" y="2464686"/>
            <a:ext cx="6188259" cy="3105978"/>
          </a:xfrm>
          <a:prstGeom prst="rect">
            <a:avLst/>
          </a:prstGeom>
        </p:spPr>
        <p:txBody>
          <a:bodyPr wrap="square">
            <a:spAutoFit/>
          </a:bodyPr>
          <a:lstStyle/>
          <a:p>
            <a:pPr marL="0" marR="0" lvl="0" indent="0" algn="l" defTabSz="932597" rtl="0" eaLnBrk="1" fontAlgn="auto" latinLnBrk="0" hangingPunct="1">
              <a:lnSpc>
                <a:spcPct val="100000"/>
              </a:lnSpc>
              <a:spcBef>
                <a:spcPts val="0"/>
              </a:spcBef>
              <a:spcAft>
                <a:spcPts val="0"/>
              </a:spcAft>
              <a:buClrTx/>
              <a:buSzTx/>
              <a:buFontTx/>
              <a:buNone/>
              <a:tabLst/>
              <a:defRPr/>
            </a:pPr>
            <a:r>
              <a:rPr kumimoji="0" lang="en-US" sz="2448"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Actionable, efficient, and comprehensive </a:t>
            </a:r>
            <a:r>
              <a:rPr kumimoji="0" lang="en-US" sz="2448"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Azure cloud guidance from Microsoft to accelerate your adoption journey</a:t>
            </a:r>
          </a:p>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2448"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32597" rtl="0" eaLnBrk="1" fontAlgn="auto" latinLnBrk="0" hangingPunct="1">
              <a:lnSpc>
                <a:spcPct val="100000"/>
              </a:lnSpc>
              <a:spcBef>
                <a:spcPts val="0"/>
              </a:spcBef>
              <a:spcAft>
                <a:spcPts val="0"/>
              </a:spcAft>
              <a:buClrTx/>
              <a:buSzTx/>
              <a:buFontTx/>
              <a:buNone/>
              <a:tabLst/>
              <a:defRPr/>
            </a:pPr>
            <a:r>
              <a:rPr kumimoji="0" lang="en-US" sz="2448"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Microsoft Cloud Adoption Framework for Azure enables you align </a:t>
            </a:r>
            <a:r>
              <a:rPr kumimoji="0" lang="en-US" sz="2448"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business, people and technology strategy </a:t>
            </a:r>
            <a:r>
              <a:rPr kumimoji="0" lang="en-US" sz="2448"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to achieve your business goals</a:t>
            </a:r>
          </a:p>
        </p:txBody>
      </p:sp>
      <p:sp>
        <p:nvSpPr>
          <p:cNvPr id="11" name="Freeform: Shape 17">
            <a:extLst>
              <a:ext uri="{FF2B5EF4-FFF2-40B4-BE49-F238E27FC236}">
                <a16:creationId xmlns:a16="http://schemas.microsoft.com/office/drawing/2014/main" id="{CC83C997-0280-4935-924A-A68FC36F32EF}"/>
              </a:ext>
            </a:extLst>
          </p:cNvPr>
          <p:cNvSpPr/>
          <p:nvPr/>
        </p:nvSpPr>
        <p:spPr>
          <a:xfrm>
            <a:off x="1877735" y="2372981"/>
            <a:ext cx="1726118" cy="1984044"/>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noFill/>
          <a:ln w="38100">
            <a:solidFill>
              <a:srgbClr val="00BCF2"/>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93260" rIns="0" bIns="373041" numCol="1" spcCol="1270" anchor="b" anchorCtr="0">
            <a:noAutofit/>
          </a:bodyPr>
          <a:lstStyle/>
          <a:p>
            <a:pPr marL="0" marR="0" lvl="0" indent="0" algn="ctr" defTabSz="1496040" rtl="0" eaLnBrk="1" fontAlgn="auto" latinLnBrk="0" hangingPunct="1">
              <a:lnSpc>
                <a:spcPct val="90000"/>
              </a:lnSpc>
              <a:spcBef>
                <a:spcPct val="0"/>
              </a:spcBef>
              <a:spcAft>
                <a:spcPct val="35000"/>
              </a:spcAft>
              <a:buClrTx/>
              <a:buSzTx/>
              <a:buFontTx/>
              <a:buNone/>
              <a:tabLst/>
              <a:defRPr/>
            </a:pPr>
            <a:r>
              <a:rPr kumimoji="0" lang="en-US" sz="2040" b="1" i="0" u="none" strike="noStrike" kern="1200" cap="none" spc="0" normalizeH="0" baseline="0" noProof="0" dirty="0">
                <a:ln>
                  <a:noFill/>
                </a:ln>
                <a:solidFill>
                  <a:srgbClr val="137AD4"/>
                </a:solidFill>
                <a:effectLst/>
                <a:uLnTx/>
                <a:uFillTx/>
                <a:latin typeface="Segoe" panose="020B0502040504020203" pitchFamily="34" charset="0"/>
                <a:cs typeface="Segoe UI Semibold" panose="020B0702040204020203" pitchFamily="34" charset="0"/>
              </a:rPr>
              <a:t>Business Strategy</a:t>
            </a:r>
          </a:p>
        </p:txBody>
      </p:sp>
      <p:sp>
        <p:nvSpPr>
          <p:cNvPr id="12" name="Freeform: Shape 17">
            <a:extLst>
              <a:ext uri="{FF2B5EF4-FFF2-40B4-BE49-F238E27FC236}">
                <a16:creationId xmlns:a16="http://schemas.microsoft.com/office/drawing/2014/main" id="{22195634-9E56-45CB-B03A-B10A6855BEED}"/>
              </a:ext>
            </a:extLst>
          </p:cNvPr>
          <p:cNvSpPr/>
          <p:nvPr/>
        </p:nvSpPr>
        <p:spPr>
          <a:xfrm>
            <a:off x="922146" y="4111165"/>
            <a:ext cx="1726118" cy="1984044"/>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noFill/>
          <a:ln w="38100">
            <a:solidFill>
              <a:srgbClr val="00BCF2"/>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93260" rIns="0" bIns="373041" numCol="1" spcCol="1270" anchor="b" anchorCtr="0">
            <a:noAutofit/>
          </a:bodyPr>
          <a:lstStyle/>
          <a:p>
            <a:pPr marL="0" marR="0" lvl="0" indent="0" algn="ctr" defTabSz="1496040" rtl="0" eaLnBrk="1" fontAlgn="auto" latinLnBrk="0" hangingPunct="1">
              <a:lnSpc>
                <a:spcPct val="90000"/>
              </a:lnSpc>
              <a:spcBef>
                <a:spcPct val="0"/>
              </a:spcBef>
              <a:spcAft>
                <a:spcPct val="35000"/>
              </a:spcAft>
              <a:buClrTx/>
              <a:buSzTx/>
              <a:buFontTx/>
              <a:buNone/>
              <a:tabLst/>
              <a:defRPr/>
            </a:pPr>
            <a:r>
              <a:rPr kumimoji="0" lang="en-US" sz="2040" b="1" i="0" u="none" strike="noStrike" kern="1200" cap="none" spc="0" normalizeH="0" baseline="0" noProof="0" dirty="0">
                <a:ln>
                  <a:noFill/>
                </a:ln>
                <a:solidFill>
                  <a:srgbClr val="137AD4"/>
                </a:solidFill>
                <a:effectLst/>
                <a:uLnTx/>
                <a:uFillTx/>
                <a:latin typeface="Segoe" panose="020B0502040504020203" pitchFamily="34" charset="0"/>
                <a:cs typeface="Segoe UI Semibold" panose="020B0702040204020203" pitchFamily="34" charset="0"/>
              </a:rPr>
              <a:t>Technology Strategy</a:t>
            </a:r>
          </a:p>
        </p:txBody>
      </p:sp>
      <p:sp>
        <p:nvSpPr>
          <p:cNvPr id="13" name="Freeform: Shape 17">
            <a:extLst>
              <a:ext uri="{FF2B5EF4-FFF2-40B4-BE49-F238E27FC236}">
                <a16:creationId xmlns:a16="http://schemas.microsoft.com/office/drawing/2014/main" id="{5C9A23B9-B9F2-4ECE-97FC-FCE9214EC23C}"/>
              </a:ext>
            </a:extLst>
          </p:cNvPr>
          <p:cNvSpPr/>
          <p:nvPr/>
        </p:nvSpPr>
        <p:spPr>
          <a:xfrm>
            <a:off x="2835612" y="4119632"/>
            <a:ext cx="1726118" cy="1984044"/>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noFill/>
          <a:ln w="38100">
            <a:solidFill>
              <a:srgbClr val="00BCF2"/>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93260" rIns="0" bIns="373041" numCol="1" spcCol="1270" anchor="b" anchorCtr="0">
            <a:noAutofit/>
          </a:bodyPr>
          <a:lstStyle/>
          <a:p>
            <a:pPr marL="0" marR="0" lvl="0" indent="0" algn="ctr" defTabSz="1496040" rtl="0" eaLnBrk="1" fontAlgn="auto" latinLnBrk="0" hangingPunct="1">
              <a:lnSpc>
                <a:spcPct val="90000"/>
              </a:lnSpc>
              <a:spcBef>
                <a:spcPct val="0"/>
              </a:spcBef>
              <a:spcAft>
                <a:spcPct val="35000"/>
              </a:spcAft>
              <a:buClrTx/>
              <a:buSzTx/>
              <a:buFontTx/>
              <a:buNone/>
              <a:tabLst/>
              <a:defRPr/>
            </a:pPr>
            <a:r>
              <a:rPr kumimoji="0" lang="en-US" sz="2040" b="1" i="0" u="none" strike="noStrike" kern="1200" cap="none" spc="0" normalizeH="0" baseline="0" noProof="0" dirty="0">
                <a:ln>
                  <a:noFill/>
                </a:ln>
                <a:solidFill>
                  <a:srgbClr val="137AD4"/>
                </a:solidFill>
                <a:effectLst/>
                <a:uLnTx/>
                <a:uFillTx/>
                <a:latin typeface="Segoe" panose="020B0502040504020203" pitchFamily="34" charset="0"/>
                <a:cs typeface="Segoe UI Semibold" panose="020B0702040204020203" pitchFamily="34" charset="0"/>
              </a:rPr>
              <a:t>People Strategy</a:t>
            </a:r>
          </a:p>
        </p:txBody>
      </p:sp>
      <p:sp>
        <p:nvSpPr>
          <p:cNvPr id="14" name="Commitments_EC4D" title="Icon of a handshake">
            <a:extLst>
              <a:ext uri="{FF2B5EF4-FFF2-40B4-BE49-F238E27FC236}">
                <a16:creationId xmlns:a16="http://schemas.microsoft.com/office/drawing/2014/main" id="{793FAD89-3577-4CBA-B676-BF18C7669D6F}"/>
              </a:ext>
            </a:extLst>
          </p:cNvPr>
          <p:cNvSpPr>
            <a:spLocks noChangeAspect="1" noEditPoints="1"/>
          </p:cNvSpPr>
          <p:nvPr/>
        </p:nvSpPr>
        <p:spPr bwMode="auto">
          <a:xfrm>
            <a:off x="2486479" y="2725788"/>
            <a:ext cx="482903" cy="452783"/>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n>
                <a:solidFill>
                  <a:sysClr val="windowText" lastClr="000000"/>
                </a:solidFill>
              </a:ln>
            </a:endParaRPr>
          </a:p>
        </p:txBody>
      </p:sp>
      <p:sp>
        <p:nvSpPr>
          <p:cNvPr id="15" name="Intelligence" title="Icon of circles connected by crossing lines">
            <a:extLst>
              <a:ext uri="{FF2B5EF4-FFF2-40B4-BE49-F238E27FC236}">
                <a16:creationId xmlns:a16="http://schemas.microsoft.com/office/drawing/2014/main" id="{24094236-DB52-4C25-B4E8-46EB32851E31}"/>
              </a:ext>
            </a:extLst>
          </p:cNvPr>
          <p:cNvSpPr>
            <a:spLocks noChangeAspect="1" noEditPoints="1"/>
          </p:cNvSpPr>
          <p:nvPr/>
        </p:nvSpPr>
        <p:spPr bwMode="auto">
          <a:xfrm>
            <a:off x="1494669" y="4388577"/>
            <a:ext cx="581072" cy="558360"/>
          </a:xfrm>
          <a:custGeom>
            <a:avLst/>
            <a:gdLst>
              <a:gd name="T0" fmla="*/ 90 w 347"/>
              <a:gd name="T1" fmla="*/ 24 h 333"/>
              <a:gd name="T2" fmla="*/ 114 w 347"/>
              <a:gd name="T3" fmla="*/ 0 h 333"/>
              <a:gd name="T4" fmla="*/ 138 w 347"/>
              <a:gd name="T5" fmla="*/ 24 h 333"/>
              <a:gd name="T6" fmla="*/ 114 w 347"/>
              <a:gd name="T7" fmla="*/ 49 h 333"/>
              <a:gd name="T8" fmla="*/ 90 w 347"/>
              <a:gd name="T9" fmla="*/ 24 h 333"/>
              <a:gd name="T10" fmla="*/ 0 w 347"/>
              <a:gd name="T11" fmla="*/ 146 h 333"/>
              <a:gd name="T12" fmla="*/ 37 w 347"/>
              <a:gd name="T13" fmla="*/ 183 h 333"/>
              <a:gd name="T14" fmla="*/ 75 w 347"/>
              <a:gd name="T15" fmla="*/ 146 h 333"/>
              <a:gd name="T16" fmla="*/ 37 w 347"/>
              <a:gd name="T17" fmla="*/ 108 h 333"/>
              <a:gd name="T18" fmla="*/ 0 w 347"/>
              <a:gd name="T19" fmla="*/ 146 h 333"/>
              <a:gd name="T20" fmla="*/ 60 w 347"/>
              <a:gd name="T21" fmla="*/ 273 h 333"/>
              <a:gd name="T22" fmla="*/ 119 w 347"/>
              <a:gd name="T23" fmla="*/ 333 h 333"/>
              <a:gd name="T24" fmla="*/ 179 w 347"/>
              <a:gd name="T25" fmla="*/ 273 h 333"/>
              <a:gd name="T26" fmla="*/ 119 w 347"/>
              <a:gd name="T27" fmla="*/ 213 h 333"/>
              <a:gd name="T28" fmla="*/ 60 w 347"/>
              <a:gd name="T29" fmla="*/ 273 h 333"/>
              <a:gd name="T30" fmla="*/ 134 w 347"/>
              <a:gd name="T31" fmla="*/ 110 h 333"/>
              <a:gd name="T32" fmla="*/ 174 w 347"/>
              <a:gd name="T33" fmla="*/ 149 h 333"/>
              <a:gd name="T34" fmla="*/ 213 w 347"/>
              <a:gd name="T35" fmla="*/ 110 h 333"/>
              <a:gd name="T36" fmla="*/ 174 w 347"/>
              <a:gd name="T37" fmla="*/ 71 h 333"/>
              <a:gd name="T38" fmla="*/ 134 w 347"/>
              <a:gd name="T39" fmla="*/ 110 h 333"/>
              <a:gd name="T40" fmla="*/ 228 w 347"/>
              <a:gd name="T41" fmla="*/ 241 h 333"/>
              <a:gd name="T42" fmla="*/ 287 w 347"/>
              <a:gd name="T43" fmla="*/ 303 h 333"/>
              <a:gd name="T44" fmla="*/ 347 w 347"/>
              <a:gd name="T45" fmla="*/ 241 h 333"/>
              <a:gd name="T46" fmla="*/ 287 w 347"/>
              <a:gd name="T47" fmla="*/ 179 h 333"/>
              <a:gd name="T48" fmla="*/ 228 w 347"/>
              <a:gd name="T49" fmla="*/ 241 h 333"/>
              <a:gd name="T50" fmla="*/ 228 w 347"/>
              <a:gd name="T51" fmla="*/ 250 h 333"/>
              <a:gd name="T52" fmla="*/ 178 w 347"/>
              <a:gd name="T53" fmla="*/ 262 h 333"/>
              <a:gd name="T54" fmla="*/ 74 w 347"/>
              <a:gd name="T55" fmla="*/ 139 h 333"/>
              <a:gd name="T56" fmla="*/ 136 w 347"/>
              <a:gd name="T57" fmla="*/ 120 h 333"/>
              <a:gd name="T58" fmla="*/ 137 w 347"/>
              <a:gd name="T59" fmla="*/ 216 h 333"/>
              <a:gd name="T60" fmla="*/ 162 w 347"/>
              <a:gd name="T61" fmla="*/ 148 h 333"/>
              <a:gd name="T62" fmla="*/ 86 w 347"/>
              <a:gd name="T63" fmla="*/ 223 h 333"/>
              <a:gd name="T64" fmla="*/ 57 w 347"/>
              <a:gd name="T65" fmla="*/ 177 h 333"/>
              <a:gd name="T66" fmla="*/ 232 w 347"/>
              <a:gd name="T67" fmla="*/ 217 h 333"/>
              <a:gd name="T68" fmla="*/ 71 w 347"/>
              <a:gd name="T69" fmla="*/ 161 h 333"/>
              <a:gd name="T70" fmla="*/ 102 w 347"/>
              <a:gd name="T71" fmla="*/ 46 h 333"/>
              <a:gd name="T72" fmla="*/ 58 w 347"/>
              <a:gd name="T73" fmla="*/ 115 h 333"/>
              <a:gd name="T74" fmla="*/ 249 w 347"/>
              <a:gd name="T75" fmla="*/ 194 h 333"/>
              <a:gd name="T76" fmla="*/ 200 w 347"/>
              <a:gd name="T77" fmla="*/ 139 h 333"/>
              <a:gd name="T78" fmla="*/ 112 w 347"/>
              <a:gd name="T79" fmla="*/ 213 h 333"/>
              <a:gd name="T80" fmla="*/ 114 w 347"/>
              <a:gd name="T81" fmla="*/ 49 h 333"/>
              <a:gd name="T82" fmla="*/ 126 w 347"/>
              <a:gd name="T83" fmla="*/ 45 h 333"/>
              <a:gd name="T84" fmla="*/ 151 w 347"/>
              <a:gd name="T85" fmla="*/ 7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7" h="333">
                <a:moveTo>
                  <a:pt x="90" y="24"/>
                </a:moveTo>
                <a:cubicBezTo>
                  <a:pt x="90" y="11"/>
                  <a:pt x="100" y="0"/>
                  <a:pt x="114" y="0"/>
                </a:cubicBezTo>
                <a:cubicBezTo>
                  <a:pt x="127" y="0"/>
                  <a:pt x="138" y="11"/>
                  <a:pt x="138" y="24"/>
                </a:cubicBezTo>
                <a:cubicBezTo>
                  <a:pt x="138" y="38"/>
                  <a:pt x="127" y="49"/>
                  <a:pt x="114" y="49"/>
                </a:cubicBezTo>
                <a:cubicBezTo>
                  <a:pt x="100" y="49"/>
                  <a:pt x="90" y="38"/>
                  <a:pt x="90" y="24"/>
                </a:cubicBezTo>
                <a:close/>
                <a:moveTo>
                  <a:pt x="0" y="146"/>
                </a:moveTo>
                <a:cubicBezTo>
                  <a:pt x="0" y="166"/>
                  <a:pt x="17" y="183"/>
                  <a:pt x="37" y="183"/>
                </a:cubicBezTo>
                <a:cubicBezTo>
                  <a:pt x="58" y="183"/>
                  <a:pt x="75" y="166"/>
                  <a:pt x="75" y="146"/>
                </a:cubicBezTo>
                <a:cubicBezTo>
                  <a:pt x="75" y="125"/>
                  <a:pt x="58" y="108"/>
                  <a:pt x="37" y="108"/>
                </a:cubicBezTo>
                <a:cubicBezTo>
                  <a:pt x="17" y="108"/>
                  <a:pt x="0" y="125"/>
                  <a:pt x="0" y="146"/>
                </a:cubicBezTo>
                <a:close/>
                <a:moveTo>
                  <a:pt x="60" y="273"/>
                </a:moveTo>
                <a:cubicBezTo>
                  <a:pt x="60" y="306"/>
                  <a:pt x="86" y="333"/>
                  <a:pt x="119" y="333"/>
                </a:cubicBezTo>
                <a:cubicBezTo>
                  <a:pt x="152" y="333"/>
                  <a:pt x="179" y="306"/>
                  <a:pt x="179" y="273"/>
                </a:cubicBezTo>
                <a:cubicBezTo>
                  <a:pt x="179" y="240"/>
                  <a:pt x="152" y="213"/>
                  <a:pt x="119" y="213"/>
                </a:cubicBezTo>
                <a:cubicBezTo>
                  <a:pt x="86" y="213"/>
                  <a:pt x="60" y="240"/>
                  <a:pt x="60" y="273"/>
                </a:cubicBezTo>
                <a:close/>
                <a:moveTo>
                  <a:pt x="134" y="110"/>
                </a:moveTo>
                <a:cubicBezTo>
                  <a:pt x="134" y="132"/>
                  <a:pt x="152" y="149"/>
                  <a:pt x="174" y="149"/>
                </a:cubicBezTo>
                <a:cubicBezTo>
                  <a:pt x="195" y="149"/>
                  <a:pt x="213" y="132"/>
                  <a:pt x="213" y="110"/>
                </a:cubicBezTo>
                <a:cubicBezTo>
                  <a:pt x="213" y="89"/>
                  <a:pt x="195" y="71"/>
                  <a:pt x="174" y="71"/>
                </a:cubicBezTo>
                <a:cubicBezTo>
                  <a:pt x="152" y="71"/>
                  <a:pt x="134" y="89"/>
                  <a:pt x="134" y="110"/>
                </a:cubicBezTo>
                <a:close/>
                <a:moveTo>
                  <a:pt x="228" y="241"/>
                </a:moveTo>
                <a:cubicBezTo>
                  <a:pt x="228" y="275"/>
                  <a:pt x="254" y="303"/>
                  <a:pt x="287" y="303"/>
                </a:cubicBezTo>
                <a:cubicBezTo>
                  <a:pt x="320" y="303"/>
                  <a:pt x="347" y="275"/>
                  <a:pt x="347" y="241"/>
                </a:cubicBezTo>
                <a:cubicBezTo>
                  <a:pt x="347" y="207"/>
                  <a:pt x="320" y="179"/>
                  <a:pt x="287" y="179"/>
                </a:cubicBezTo>
                <a:cubicBezTo>
                  <a:pt x="254" y="179"/>
                  <a:pt x="228" y="207"/>
                  <a:pt x="228" y="241"/>
                </a:cubicBezTo>
                <a:close/>
                <a:moveTo>
                  <a:pt x="228" y="250"/>
                </a:moveTo>
                <a:cubicBezTo>
                  <a:pt x="178" y="262"/>
                  <a:pt x="178" y="262"/>
                  <a:pt x="178" y="262"/>
                </a:cubicBezTo>
                <a:moveTo>
                  <a:pt x="74" y="139"/>
                </a:moveTo>
                <a:cubicBezTo>
                  <a:pt x="136" y="120"/>
                  <a:pt x="136" y="120"/>
                  <a:pt x="136" y="120"/>
                </a:cubicBezTo>
                <a:moveTo>
                  <a:pt x="137" y="216"/>
                </a:moveTo>
                <a:cubicBezTo>
                  <a:pt x="162" y="148"/>
                  <a:pt x="162" y="148"/>
                  <a:pt x="162" y="148"/>
                </a:cubicBezTo>
                <a:moveTo>
                  <a:pt x="86" y="223"/>
                </a:moveTo>
                <a:cubicBezTo>
                  <a:pt x="57" y="177"/>
                  <a:pt x="57" y="177"/>
                  <a:pt x="57" y="177"/>
                </a:cubicBezTo>
                <a:moveTo>
                  <a:pt x="232" y="217"/>
                </a:moveTo>
                <a:cubicBezTo>
                  <a:pt x="71" y="161"/>
                  <a:pt x="71" y="161"/>
                  <a:pt x="71" y="161"/>
                </a:cubicBezTo>
                <a:moveTo>
                  <a:pt x="102" y="46"/>
                </a:moveTo>
                <a:cubicBezTo>
                  <a:pt x="58" y="115"/>
                  <a:pt x="58" y="115"/>
                  <a:pt x="58" y="115"/>
                </a:cubicBezTo>
                <a:moveTo>
                  <a:pt x="249" y="194"/>
                </a:moveTo>
                <a:cubicBezTo>
                  <a:pt x="200" y="139"/>
                  <a:pt x="200" y="139"/>
                  <a:pt x="200" y="139"/>
                </a:cubicBezTo>
                <a:moveTo>
                  <a:pt x="112" y="213"/>
                </a:moveTo>
                <a:cubicBezTo>
                  <a:pt x="114" y="49"/>
                  <a:pt x="114" y="49"/>
                  <a:pt x="114" y="49"/>
                </a:cubicBezTo>
                <a:moveTo>
                  <a:pt x="126" y="45"/>
                </a:moveTo>
                <a:cubicBezTo>
                  <a:pt x="151" y="78"/>
                  <a:pt x="151" y="78"/>
                  <a:pt x="151" y="7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ln>
                <a:solidFill>
                  <a:sysClr val="windowText" lastClr="000000"/>
                </a:solidFill>
              </a:ln>
            </a:endParaRPr>
          </a:p>
        </p:txBody>
      </p:sp>
      <p:sp>
        <p:nvSpPr>
          <p:cNvPr id="16" name="manager" title="Icon of three people with lines connecting them">
            <a:extLst>
              <a:ext uri="{FF2B5EF4-FFF2-40B4-BE49-F238E27FC236}">
                <a16:creationId xmlns:a16="http://schemas.microsoft.com/office/drawing/2014/main" id="{06F42388-5FE0-4FB2-9774-F2C2F82833C7}"/>
              </a:ext>
            </a:extLst>
          </p:cNvPr>
          <p:cNvSpPr>
            <a:spLocks noChangeAspect="1" noEditPoints="1"/>
          </p:cNvSpPr>
          <p:nvPr/>
        </p:nvSpPr>
        <p:spPr bwMode="auto">
          <a:xfrm>
            <a:off x="3424545" y="4450862"/>
            <a:ext cx="534018" cy="538256"/>
          </a:xfrm>
          <a:custGeom>
            <a:avLst/>
            <a:gdLst>
              <a:gd name="T0" fmla="*/ 128 w 348"/>
              <a:gd name="T1" fmla="*/ 46 h 352"/>
              <a:gd name="T2" fmla="*/ 174 w 348"/>
              <a:gd name="T3" fmla="*/ 0 h 352"/>
              <a:gd name="T4" fmla="*/ 220 w 348"/>
              <a:gd name="T5" fmla="*/ 46 h 352"/>
              <a:gd name="T6" fmla="*/ 174 w 348"/>
              <a:gd name="T7" fmla="*/ 91 h 352"/>
              <a:gd name="T8" fmla="*/ 128 w 348"/>
              <a:gd name="T9" fmla="*/ 46 h 352"/>
              <a:gd name="T10" fmla="*/ 231 w 348"/>
              <a:gd name="T11" fmla="*/ 148 h 352"/>
              <a:gd name="T12" fmla="*/ 174 w 348"/>
              <a:gd name="T13" fmla="*/ 91 h 352"/>
              <a:gd name="T14" fmla="*/ 117 w 348"/>
              <a:gd name="T15" fmla="*/ 148 h 352"/>
              <a:gd name="T16" fmla="*/ 57 w 348"/>
              <a:gd name="T17" fmla="*/ 295 h 352"/>
              <a:gd name="T18" fmla="*/ 102 w 348"/>
              <a:gd name="T19" fmla="*/ 249 h 352"/>
              <a:gd name="T20" fmla="*/ 57 w 348"/>
              <a:gd name="T21" fmla="*/ 204 h 352"/>
              <a:gd name="T22" fmla="*/ 11 w 348"/>
              <a:gd name="T23" fmla="*/ 249 h 352"/>
              <a:gd name="T24" fmla="*/ 57 w 348"/>
              <a:gd name="T25" fmla="*/ 295 h 352"/>
              <a:gd name="T26" fmla="*/ 114 w 348"/>
              <a:gd name="T27" fmla="*/ 352 h 352"/>
              <a:gd name="T28" fmla="*/ 57 w 348"/>
              <a:gd name="T29" fmla="*/ 295 h 352"/>
              <a:gd name="T30" fmla="*/ 0 w 348"/>
              <a:gd name="T31" fmla="*/ 352 h 352"/>
              <a:gd name="T32" fmla="*/ 291 w 348"/>
              <a:gd name="T33" fmla="*/ 295 h 352"/>
              <a:gd name="T34" fmla="*/ 337 w 348"/>
              <a:gd name="T35" fmla="*/ 249 h 352"/>
              <a:gd name="T36" fmla="*/ 291 w 348"/>
              <a:gd name="T37" fmla="*/ 204 h 352"/>
              <a:gd name="T38" fmla="*/ 246 w 348"/>
              <a:gd name="T39" fmla="*/ 249 h 352"/>
              <a:gd name="T40" fmla="*/ 291 w 348"/>
              <a:gd name="T41" fmla="*/ 295 h 352"/>
              <a:gd name="T42" fmla="*/ 348 w 348"/>
              <a:gd name="T43" fmla="*/ 352 h 352"/>
              <a:gd name="T44" fmla="*/ 291 w 348"/>
              <a:gd name="T45" fmla="*/ 295 h 352"/>
              <a:gd name="T46" fmla="*/ 234 w 348"/>
              <a:gd name="T47" fmla="*/ 352 h 352"/>
              <a:gd name="T48" fmla="*/ 224 w 348"/>
              <a:gd name="T49" fmla="*/ 219 h 352"/>
              <a:gd name="T50" fmla="*/ 174 w 348"/>
              <a:gd name="T51" fmla="*/ 169 h 352"/>
              <a:gd name="T52" fmla="*/ 124 w 348"/>
              <a:gd name="T53" fmla="*/ 21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352">
                <a:moveTo>
                  <a:pt x="128" y="46"/>
                </a:moveTo>
                <a:cubicBezTo>
                  <a:pt x="128" y="20"/>
                  <a:pt x="149" y="0"/>
                  <a:pt x="174" y="0"/>
                </a:cubicBezTo>
                <a:cubicBezTo>
                  <a:pt x="199" y="0"/>
                  <a:pt x="220" y="20"/>
                  <a:pt x="220" y="46"/>
                </a:cubicBezTo>
                <a:cubicBezTo>
                  <a:pt x="220" y="71"/>
                  <a:pt x="199" y="91"/>
                  <a:pt x="174" y="91"/>
                </a:cubicBezTo>
                <a:cubicBezTo>
                  <a:pt x="149" y="91"/>
                  <a:pt x="128" y="71"/>
                  <a:pt x="128" y="46"/>
                </a:cubicBezTo>
                <a:close/>
                <a:moveTo>
                  <a:pt x="231" y="148"/>
                </a:moveTo>
                <a:cubicBezTo>
                  <a:pt x="231" y="117"/>
                  <a:pt x="206" y="91"/>
                  <a:pt x="174" y="91"/>
                </a:cubicBezTo>
                <a:cubicBezTo>
                  <a:pt x="142" y="91"/>
                  <a:pt x="117" y="117"/>
                  <a:pt x="117" y="148"/>
                </a:cubicBezTo>
                <a:moveTo>
                  <a:pt x="57" y="295"/>
                </a:moveTo>
                <a:cubicBezTo>
                  <a:pt x="82" y="295"/>
                  <a:pt x="102" y="275"/>
                  <a:pt x="102" y="249"/>
                </a:cubicBezTo>
                <a:cubicBezTo>
                  <a:pt x="102" y="224"/>
                  <a:pt x="82" y="204"/>
                  <a:pt x="57" y="204"/>
                </a:cubicBezTo>
                <a:cubicBezTo>
                  <a:pt x="32" y="204"/>
                  <a:pt x="11" y="224"/>
                  <a:pt x="11" y="249"/>
                </a:cubicBezTo>
                <a:cubicBezTo>
                  <a:pt x="11" y="275"/>
                  <a:pt x="32" y="295"/>
                  <a:pt x="57" y="295"/>
                </a:cubicBezTo>
                <a:close/>
                <a:moveTo>
                  <a:pt x="114" y="352"/>
                </a:moveTo>
                <a:cubicBezTo>
                  <a:pt x="114" y="320"/>
                  <a:pt x="88" y="295"/>
                  <a:pt x="57" y="295"/>
                </a:cubicBezTo>
                <a:cubicBezTo>
                  <a:pt x="25" y="295"/>
                  <a:pt x="0" y="320"/>
                  <a:pt x="0" y="352"/>
                </a:cubicBezTo>
                <a:moveTo>
                  <a:pt x="291" y="295"/>
                </a:moveTo>
                <a:cubicBezTo>
                  <a:pt x="316" y="295"/>
                  <a:pt x="337" y="275"/>
                  <a:pt x="337" y="249"/>
                </a:cubicBezTo>
                <a:cubicBezTo>
                  <a:pt x="337" y="224"/>
                  <a:pt x="316" y="204"/>
                  <a:pt x="291" y="204"/>
                </a:cubicBezTo>
                <a:cubicBezTo>
                  <a:pt x="266" y="204"/>
                  <a:pt x="246" y="224"/>
                  <a:pt x="246" y="249"/>
                </a:cubicBezTo>
                <a:cubicBezTo>
                  <a:pt x="246" y="275"/>
                  <a:pt x="266" y="295"/>
                  <a:pt x="291" y="295"/>
                </a:cubicBezTo>
                <a:close/>
                <a:moveTo>
                  <a:pt x="348" y="352"/>
                </a:moveTo>
                <a:cubicBezTo>
                  <a:pt x="348" y="320"/>
                  <a:pt x="323" y="295"/>
                  <a:pt x="291" y="295"/>
                </a:cubicBezTo>
                <a:cubicBezTo>
                  <a:pt x="260" y="295"/>
                  <a:pt x="234" y="320"/>
                  <a:pt x="234" y="352"/>
                </a:cubicBezTo>
                <a:moveTo>
                  <a:pt x="224" y="219"/>
                </a:moveTo>
                <a:cubicBezTo>
                  <a:pt x="174" y="169"/>
                  <a:pt x="174" y="169"/>
                  <a:pt x="174" y="169"/>
                </a:cubicBezTo>
                <a:cubicBezTo>
                  <a:pt x="124" y="219"/>
                  <a:pt x="124" y="219"/>
                  <a:pt x="124" y="21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n>
                <a:solidFill>
                  <a:sysClr val="windowText" lastClr="000000"/>
                </a:solidFill>
              </a:ln>
            </a:endParaRPr>
          </a:p>
        </p:txBody>
      </p:sp>
    </p:spTree>
    <p:extLst>
      <p:ext uri="{BB962C8B-B14F-4D97-AF65-F5344CB8AC3E}">
        <p14:creationId xmlns:p14="http://schemas.microsoft.com/office/powerpoint/2010/main" val="2414535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FA9A9-0B64-4936-8B60-7D542B0E598D}"/>
              </a:ext>
            </a:extLst>
          </p:cNvPr>
          <p:cNvSpPr>
            <a:spLocks noGrp="1"/>
          </p:cNvSpPr>
          <p:nvPr>
            <p:ph type="title"/>
          </p:nvPr>
        </p:nvSpPr>
        <p:spPr>
          <a:xfrm>
            <a:off x="690397" y="339741"/>
            <a:ext cx="11237870" cy="565027"/>
          </a:xfrm>
        </p:spPr>
        <p:txBody>
          <a:bodyPr>
            <a:normAutofit fontScale="90000"/>
          </a:bodyPr>
          <a:lstStyle/>
          <a:p>
            <a:r>
              <a:rPr lang="en-US" dirty="0">
                <a:latin typeface="Segoe Semibold" panose="020B0502040504020203"/>
              </a:rPr>
              <a:t>Microsoft Cloud Adoption Framework for Azure</a:t>
            </a:r>
          </a:p>
        </p:txBody>
      </p:sp>
      <p:cxnSp>
        <p:nvCxnSpPr>
          <p:cNvPr id="72" name="Straight Arrow Connector 71">
            <a:extLst>
              <a:ext uri="{FF2B5EF4-FFF2-40B4-BE49-F238E27FC236}">
                <a16:creationId xmlns:a16="http://schemas.microsoft.com/office/drawing/2014/main" id="{40037F0D-5466-4477-94FD-F614276676D6}"/>
              </a:ext>
              <a:ext uri="{C183D7F6-B498-43B3-948B-1728B52AA6E4}">
                <adec:decorative xmlns:adec="http://schemas.microsoft.com/office/drawing/2017/decorative" val="1"/>
              </a:ext>
            </a:extLst>
          </p:cNvPr>
          <p:cNvCxnSpPr>
            <a:cxnSpLocks/>
          </p:cNvCxnSpPr>
          <p:nvPr/>
        </p:nvCxnSpPr>
        <p:spPr>
          <a:xfrm>
            <a:off x="3604274" y="5339373"/>
            <a:ext cx="8323993" cy="0"/>
          </a:xfrm>
          <a:prstGeom prst="straightConnector1">
            <a:avLst/>
          </a:prstGeom>
          <a:ln w="22225">
            <a:solidFill>
              <a:schemeClr val="tx2"/>
            </a:solidFill>
            <a:headEnd type="arrow" w="med" len="sm"/>
            <a:tailEnd type="arrow" w="med" len="sm"/>
          </a:ln>
        </p:spPr>
        <p:style>
          <a:lnRef idx="1">
            <a:schemeClr val="accent1"/>
          </a:lnRef>
          <a:fillRef idx="0">
            <a:schemeClr val="accent1"/>
          </a:fillRef>
          <a:effectRef idx="0">
            <a:schemeClr val="accent1"/>
          </a:effectRef>
          <a:fontRef idx="minor">
            <a:schemeClr val="tx1"/>
          </a:fontRef>
        </p:style>
      </p:cxnSp>
      <p:sp>
        <p:nvSpPr>
          <p:cNvPr id="73" name="Rectangle: Rounded Corners 72">
            <a:extLst>
              <a:ext uri="{FF2B5EF4-FFF2-40B4-BE49-F238E27FC236}">
                <a16:creationId xmlns:a16="http://schemas.microsoft.com/office/drawing/2014/main" id="{75FF3E05-0E6D-4B96-B89B-1AF133C23C40}"/>
              </a:ext>
              <a:ext uri="{C183D7F6-B498-43B3-948B-1728B52AA6E4}">
                <adec:decorative xmlns:adec="http://schemas.microsoft.com/office/drawing/2017/decorative" val="1"/>
              </a:ext>
            </a:extLst>
          </p:cNvPr>
          <p:cNvSpPr/>
          <p:nvPr/>
        </p:nvSpPr>
        <p:spPr>
          <a:xfrm>
            <a:off x="9370293" y="1605147"/>
            <a:ext cx="2325547" cy="2514198"/>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dirty="0">
              <a:solidFill>
                <a:srgbClr val="FFFFFF"/>
              </a:solidFill>
              <a:latin typeface="Segoe UI"/>
            </a:endParaRPr>
          </a:p>
        </p:txBody>
      </p:sp>
      <p:sp>
        <p:nvSpPr>
          <p:cNvPr id="74" name="Rectangle: Rounded Corners 73">
            <a:extLst>
              <a:ext uri="{FF2B5EF4-FFF2-40B4-BE49-F238E27FC236}">
                <a16:creationId xmlns:a16="http://schemas.microsoft.com/office/drawing/2014/main" id="{9052B9A6-F550-4FD4-B4B1-3D5F1617A22A}"/>
              </a:ext>
              <a:ext uri="{C183D7F6-B498-43B3-948B-1728B52AA6E4}">
                <adec:decorative xmlns:adec="http://schemas.microsoft.com/office/drawing/2017/decorative" val="1"/>
              </a:ext>
            </a:extLst>
          </p:cNvPr>
          <p:cNvSpPr/>
          <p:nvPr/>
        </p:nvSpPr>
        <p:spPr>
          <a:xfrm>
            <a:off x="6579736" y="1605147"/>
            <a:ext cx="2325547" cy="2514198"/>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dirty="0">
              <a:solidFill>
                <a:srgbClr val="FFFFFF"/>
              </a:solidFill>
              <a:latin typeface="Segoe UI"/>
            </a:endParaRPr>
          </a:p>
        </p:txBody>
      </p:sp>
      <p:sp>
        <p:nvSpPr>
          <p:cNvPr id="75" name="TextBox 74">
            <a:extLst>
              <a:ext uri="{FF2B5EF4-FFF2-40B4-BE49-F238E27FC236}">
                <a16:creationId xmlns:a16="http://schemas.microsoft.com/office/drawing/2014/main" id="{3E2F3EE4-5905-4314-94F9-F3B00E5FCAC3}"/>
              </a:ext>
            </a:extLst>
          </p:cNvPr>
          <p:cNvSpPr txBox="1"/>
          <p:nvPr/>
        </p:nvSpPr>
        <p:spPr>
          <a:xfrm>
            <a:off x="6705051" y="2222646"/>
            <a:ext cx="2131052" cy="1375029"/>
          </a:xfrm>
          <a:prstGeom prst="rect">
            <a:avLst/>
          </a:prstGeom>
          <a:noFill/>
        </p:spPr>
        <p:txBody>
          <a:bodyPr rot="0" spcFirstLastPara="0" vertOverflow="overflow" horzOverflow="overflow" vert="horz" wrap="square" lIns="93260" tIns="46630" rIns="93260" bIns="46630" numCol="1" spcCol="0" rtlCol="0" fromWordArt="0" anchor="t" anchorCtr="0" forceAA="0" compatLnSpc="1">
            <a:prstTxWarp prst="textNoShape">
              <a:avLst/>
            </a:prstTxWarp>
            <a:spAutoFit/>
          </a:bodyPr>
          <a:lstStyle/>
          <a:p>
            <a:pPr algn="ctr" defTabSz="932597">
              <a:defRPr/>
            </a:pPr>
            <a:r>
              <a:rPr lang="en-US" sz="1632" b="1" dirty="0">
                <a:solidFill>
                  <a:srgbClr val="243A5E"/>
                </a:solidFill>
                <a:latin typeface="Segoe UI Semibold" panose="020B0702040204020203" pitchFamily="34" charset="0"/>
                <a:ea typeface="+mn-lt"/>
                <a:cs typeface="Segoe UI Semibold" panose="020B0702040204020203" pitchFamily="34" charset="0"/>
              </a:rPr>
              <a:t>Ready</a:t>
            </a:r>
          </a:p>
          <a:p>
            <a:pPr algn="ctr" defTabSz="932597">
              <a:defRPr/>
            </a:pPr>
            <a:endParaRPr lang="en-US" sz="1632" b="1" dirty="0">
              <a:solidFill>
                <a:srgbClr val="243A5E"/>
              </a:solidFill>
              <a:latin typeface="Segoe UI Semibold" panose="020B0702040204020203" pitchFamily="34" charset="0"/>
              <a:ea typeface="+mn-lt"/>
              <a:cs typeface="Segoe UI Semibold" panose="020B0702040204020203" pitchFamily="34" charset="0"/>
            </a:endParaRP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Azure readiness guide</a:t>
            </a: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First landing zone</a:t>
            </a: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Expand the blueprint</a:t>
            </a: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Best practice Validation</a:t>
            </a:r>
          </a:p>
        </p:txBody>
      </p:sp>
      <p:sp>
        <p:nvSpPr>
          <p:cNvPr id="76" name="Rectangle: Rounded Corners 75">
            <a:extLst>
              <a:ext uri="{FF2B5EF4-FFF2-40B4-BE49-F238E27FC236}">
                <a16:creationId xmlns:a16="http://schemas.microsoft.com/office/drawing/2014/main" id="{7A641BB3-13AF-4560-85A0-6138BAC29024}"/>
              </a:ext>
              <a:ext uri="{C183D7F6-B498-43B3-948B-1728B52AA6E4}">
                <adec:decorative xmlns:adec="http://schemas.microsoft.com/office/drawing/2017/decorative" val="1"/>
              </a:ext>
            </a:extLst>
          </p:cNvPr>
          <p:cNvSpPr/>
          <p:nvPr/>
        </p:nvSpPr>
        <p:spPr>
          <a:xfrm>
            <a:off x="3782609" y="1605147"/>
            <a:ext cx="2325547" cy="2514198"/>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dirty="0">
              <a:solidFill>
                <a:srgbClr val="FFFFFF"/>
              </a:solidFill>
              <a:latin typeface="Segoe UI"/>
            </a:endParaRPr>
          </a:p>
        </p:txBody>
      </p:sp>
      <p:sp>
        <p:nvSpPr>
          <p:cNvPr id="77" name="TextBox 76">
            <a:extLst>
              <a:ext uri="{FF2B5EF4-FFF2-40B4-BE49-F238E27FC236}">
                <a16:creationId xmlns:a16="http://schemas.microsoft.com/office/drawing/2014/main" id="{07EB3BB5-D724-4542-8D33-DC95B2A403CB}"/>
              </a:ext>
            </a:extLst>
          </p:cNvPr>
          <p:cNvSpPr txBox="1"/>
          <p:nvPr/>
        </p:nvSpPr>
        <p:spPr>
          <a:xfrm>
            <a:off x="3773124" y="2222646"/>
            <a:ext cx="2394124" cy="1318609"/>
          </a:xfrm>
          <a:prstGeom prst="rect">
            <a:avLst/>
          </a:prstGeom>
          <a:noFill/>
        </p:spPr>
        <p:txBody>
          <a:bodyPr rot="0" spcFirstLastPara="0" vertOverflow="overflow" horzOverflow="overflow" vert="horz" wrap="square" lIns="93260" tIns="46630" rIns="93260" bIns="46630" numCol="1" spcCol="0" rtlCol="0" fromWordArt="0" anchor="t" anchorCtr="0" forceAA="0" compatLnSpc="1">
            <a:prstTxWarp prst="textNoShape">
              <a:avLst/>
            </a:prstTxWarp>
            <a:spAutoFit/>
          </a:bodyPr>
          <a:lstStyle/>
          <a:p>
            <a:pPr algn="ctr" defTabSz="932597">
              <a:defRPr/>
            </a:pPr>
            <a:r>
              <a:rPr lang="en-US" sz="1632" b="1" dirty="0">
                <a:solidFill>
                  <a:srgbClr val="243A5E"/>
                </a:solidFill>
                <a:latin typeface="Segoe UI Semibold" panose="020B0702040204020203" pitchFamily="34" charset="0"/>
                <a:ea typeface="+mn-lt"/>
                <a:cs typeface="Segoe UI Semibold" panose="020B0702040204020203" pitchFamily="34" charset="0"/>
              </a:rPr>
              <a:t>Plan</a:t>
            </a:r>
          </a:p>
          <a:p>
            <a:pPr algn="ctr" defTabSz="932597">
              <a:defRPr/>
            </a:pPr>
            <a:endParaRPr lang="en-US" sz="1428" b="1" dirty="0">
              <a:solidFill>
                <a:srgbClr val="243A5E"/>
              </a:solidFill>
              <a:latin typeface="Segoe UI Semibold" panose="020B0702040204020203" pitchFamily="34" charset="0"/>
              <a:ea typeface="+mn-lt"/>
              <a:cs typeface="Segoe UI Semibold" panose="020B0702040204020203" pitchFamily="34" charset="0"/>
            </a:endParaRP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Digital estate</a:t>
            </a: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Initial organization alignment</a:t>
            </a: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Skills readiness plan</a:t>
            </a: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Cloud adoption plan</a:t>
            </a:r>
          </a:p>
        </p:txBody>
      </p:sp>
      <p:sp>
        <p:nvSpPr>
          <p:cNvPr id="78" name="Rectangle: Rounded Corners 77">
            <a:extLst>
              <a:ext uri="{FF2B5EF4-FFF2-40B4-BE49-F238E27FC236}">
                <a16:creationId xmlns:a16="http://schemas.microsoft.com/office/drawing/2014/main" id="{6DD4BA8C-8035-4085-B9FC-C433E77117DA}"/>
              </a:ext>
              <a:ext uri="{C183D7F6-B498-43B3-948B-1728B52AA6E4}">
                <adec:decorative xmlns:adec="http://schemas.microsoft.com/office/drawing/2017/decorative" val="1"/>
              </a:ext>
            </a:extLst>
          </p:cNvPr>
          <p:cNvSpPr/>
          <p:nvPr/>
        </p:nvSpPr>
        <p:spPr>
          <a:xfrm>
            <a:off x="3604274" y="1429829"/>
            <a:ext cx="8323993" cy="2864837"/>
          </a:xfrm>
          <a:prstGeom prst="roundRect">
            <a:avLst>
              <a:gd name="adj" fmla="val 2546"/>
            </a:avLst>
          </a:prstGeom>
          <a:noFill/>
          <a:ln w="254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a:solidFill>
                <a:srgbClr val="FFFFFF"/>
              </a:solidFill>
              <a:latin typeface="Segoe UI"/>
            </a:endParaRPr>
          </a:p>
        </p:txBody>
      </p:sp>
      <p:sp>
        <p:nvSpPr>
          <p:cNvPr id="79" name="Rectangle 78">
            <a:extLst>
              <a:ext uri="{FF2B5EF4-FFF2-40B4-BE49-F238E27FC236}">
                <a16:creationId xmlns:a16="http://schemas.microsoft.com/office/drawing/2014/main" id="{31B09133-CED7-4A97-BF57-B55557733130}"/>
              </a:ext>
            </a:extLst>
          </p:cNvPr>
          <p:cNvSpPr/>
          <p:nvPr/>
        </p:nvSpPr>
        <p:spPr>
          <a:xfrm>
            <a:off x="9332122" y="2029233"/>
            <a:ext cx="2401887" cy="350330"/>
          </a:xfrm>
          <a:prstGeom prst="rect">
            <a:avLst/>
          </a:prstGeom>
        </p:spPr>
        <p:txBody>
          <a:bodyPr wrap="square" anchor="t">
            <a:spAutoFit/>
          </a:bodyPr>
          <a:lstStyle/>
          <a:p>
            <a:pPr algn="ctr" defTabSz="932597">
              <a:defRPr/>
            </a:pPr>
            <a:r>
              <a:rPr lang="en-US" sz="1632" b="1" dirty="0">
                <a:solidFill>
                  <a:srgbClr val="243A5E"/>
                </a:solidFill>
                <a:latin typeface="Segoe UI Semibold" panose="020B0702040204020203" pitchFamily="34" charset="0"/>
                <a:ea typeface="+mn-lt"/>
                <a:cs typeface="Segoe UI Semibold" panose="020B0702040204020203" pitchFamily="34" charset="0"/>
              </a:rPr>
              <a:t>Adopt</a:t>
            </a:r>
          </a:p>
        </p:txBody>
      </p:sp>
      <p:sp>
        <p:nvSpPr>
          <p:cNvPr id="80" name="check 3">
            <a:extLst>
              <a:ext uri="{FF2B5EF4-FFF2-40B4-BE49-F238E27FC236}">
                <a16:creationId xmlns:a16="http://schemas.microsoft.com/office/drawing/2014/main" id="{405B9348-AE3D-4CF6-8B5A-5C70C2BC3BFE}"/>
              </a:ext>
              <a:ext uri="{C183D7F6-B498-43B3-948B-1728B52AA6E4}">
                <adec:decorative xmlns:adec="http://schemas.microsoft.com/office/drawing/2017/decorative" val="1"/>
              </a:ext>
            </a:extLst>
          </p:cNvPr>
          <p:cNvSpPr>
            <a:spLocks noChangeAspect="1" noEditPoints="1"/>
          </p:cNvSpPr>
          <p:nvPr/>
        </p:nvSpPr>
        <p:spPr bwMode="auto">
          <a:xfrm>
            <a:off x="7554901" y="1768166"/>
            <a:ext cx="375217" cy="373041"/>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defRPr/>
            </a:pPr>
            <a:endParaRPr lang="en-US">
              <a:solidFill>
                <a:srgbClr val="000000"/>
              </a:solidFill>
              <a:latin typeface="Segoe UI"/>
            </a:endParaRPr>
          </a:p>
        </p:txBody>
      </p:sp>
      <p:sp>
        <p:nvSpPr>
          <p:cNvPr id="81" name="BulletedList_E8FD">
            <a:extLst>
              <a:ext uri="{FF2B5EF4-FFF2-40B4-BE49-F238E27FC236}">
                <a16:creationId xmlns:a16="http://schemas.microsoft.com/office/drawing/2014/main" id="{B7E7A391-164E-483E-9508-C064DE9BA55F}"/>
              </a:ext>
              <a:ext uri="{C183D7F6-B498-43B3-948B-1728B52AA6E4}">
                <adec:decorative xmlns:adec="http://schemas.microsoft.com/office/drawing/2017/decorative" val="1"/>
              </a:ext>
            </a:extLst>
          </p:cNvPr>
          <p:cNvSpPr>
            <a:spLocks noChangeAspect="1" noEditPoints="1"/>
          </p:cNvSpPr>
          <p:nvPr/>
        </p:nvSpPr>
        <p:spPr bwMode="auto">
          <a:xfrm>
            <a:off x="4760106" y="1823440"/>
            <a:ext cx="370554" cy="262494"/>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defRPr/>
            </a:pPr>
            <a:endParaRPr lang="en-US">
              <a:solidFill>
                <a:srgbClr val="000000"/>
              </a:solidFill>
              <a:latin typeface="Segoe UI"/>
            </a:endParaRPr>
          </a:p>
        </p:txBody>
      </p:sp>
      <p:sp>
        <p:nvSpPr>
          <p:cNvPr id="82" name="arrow_3">
            <a:extLst>
              <a:ext uri="{FF2B5EF4-FFF2-40B4-BE49-F238E27FC236}">
                <a16:creationId xmlns:a16="http://schemas.microsoft.com/office/drawing/2014/main" id="{037F71B0-833E-49AD-81EA-DEF80F6B73E6}"/>
              </a:ext>
              <a:ext uri="{C183D7F6-B498-43B3-948B-1728B52AA6E4}">
                <adec:decorative xmlns:adec="http://schemas.microsoft.com/office/drawing/2017/decorative" val="1"/>
              </a:ext>
            </a:extLst>
          </p:cNvPr>
          <p:cNvSpPr>
            <a:spLocks noChangeAspect="1" noEditPoints="1"/>
          </p:cNvSpPr>
          <p:nvPr/>
        </p:nvSpPr>
        <p:spPr bwMode="auto">
          <a:xfrm>
            <a:off x="10451637" y="1762640"/>
            <a:ext cx="162857" cy="280472"/>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9050" cap="sq">
            <a:solidFill>
              <a:schemeClr val="tx2"/>
            </a:solidFill>
            <a:prstDash val="solid"/>
            <a:miter lim="800000"/>
            <a:headEnd/>
            <a:tailEnd/>
          </a:ln>
        </p:spPr>
        <p:txBody>
          <a:bodyPr vert="horz" wrap="square" lIns="93260" tIns="46630" rIns="93260" bIns="46630" numCol="1" anchor="t" anchorCtr="0" compatLnSpc="1">
            <a:prstTxWarp prst="textNoShape">
              <a:avLst/>
            </a:prstTxWarp>
          </a:bodyPr>
          <a:lstStyle/>
          <a:p>
            <a:pPr defTabSz="932563">
              <a:defRPr/>
            </a:pPr>
            <a:endParaRPr lang="en-US" sz="918" dirty="0">
              <a:gradFill>
                <a:gsLst>
                  <a:gs pos="0">
                    <a:srgbClr val="505050"/>
                  </a:gs>
                  <a:gs pos="100000">
                    <a:srgbClr val="505050"/>
                  </a:gs>
                </a:gsLst>
                <a:lin ang="5400000" scaled="1"/>
              </a:gradFill>
              <a:latin typeface="Segoe UI"/>
            </a:endParaRPr>
          </a:p>
        </p:txBody>
      </p:sp>
      <p:sp>
        <p:nvSpPr>
          <p:cNvPr id="83" name="Rectangle: Rounded Corners 82">
            <a:extLst>
              <a:ext uri="{FF2B5EF4-FFF2-40B4-BE49-F238E27FC236}">
                <a16:creationId xmlns:a16="http://schemas.microsoft.com/office/drawing/2014/main" id="{86DC19F6-B012-4D2A-8C37-363BBBC54494}"/>
              </a:ext>
              <a:ext uri="{C183D7F6-B498-43B3-948B-1728B52AA6E4}">
                <adec:decorative xmlns:adec="http://schemas.microsoft.com/office/drawing/2017/decorative" val="1"/>
              </a:ext>
            </a:extLst>
          </p:cNvPr>
          <p:cNvSpPr/>
          <p:nvPr/>
        </p:nvSpPr>
        <p:spPr>
          <a:xfrm>
            <a:off x="963322" y="1605147"/>
            <a:ext cx="2325547" cy="2514198"/>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dirty="0">
              <a:solidFill>
                <a:srgbClr val="FFFFFF"/>
              </a:solidFill>
              <a:latin typeface="Segoe UI"/>
            </a:endParaRPr>
          </a:p>
        </p:txBody>
      </p:sp>
      <p:sp>
        <p:nvSpPr>
          <p:cNvPr id="84" name="TextBox 83">
            <a:extLst>
              <a:ext uri="{FF2B5EF4-FFF2-40B4-BE49-F238E27FC236}">
                <a16:creationId xmlns:a16="http://schemas.microsoft.com/office/drawing/2014/main" id="{B852A818-B8C0-4672-9162-524D04E0C4D5}"/>
              </a:ext>
            </a:extLst>
          </p:cNvPr>
          <p:cNvSpPr txBox="1"/>
          <p:nvPr/>
        </p:nvSpPr>
        <p:spPr>
          <a:xfrm>
            <a:off x="994933" y="2222647"/>
            <a:ext cx="2255946" cy="1342984"/>
          </a:xfrm>
          <a:prstGeom prst="rect">
            <a:avLst/>
          </a:prstGeom>
          <a:noFill/>
        </p:spPr>
        <p:txBody>
          <a:bodyPr rot="0" spcFirstLastPara="0" vertOverflow="overflow" horzOverflow="overflow" vert="horz" wrap="square" lIns="93260" tIns="46630" rIns="93260" bIns="46630" numCol="1" spcCol="0" rtlCol="0" fromWordArt="0" anchor="t" anchorCtr="0" forceAA="0" compatLnSpc="1">
            <a:prstTxWarp prst="textNoShape">
              <a:avLst/>
            </a:prstTxWarp>
            <a:spAutoFit/>
          </a:bodyPr>
          <a:lstStyle/>
          <a:p>
            <a:pPr algn="ctr" defTabSz="932597">
              <a:defRPr/>
            </a:pPr>
            <a:r>
              <a:rPr lang="en-US" sz="1632" b="1" dirty="0">
                <a:solidFill>
                  <a:srgbClr val="243A5E"/>
                </a:solidFill>
                <a:latin typeface="Segoe UI Semibold" panose="020B0702040204020203" pitchFamily="34" charset="0"/>
                <a:ea typeface="+mn-lt"/>
                <a:cs typeface="Segoe UI Semibold" panose="020B0702040204020203" pitchFamily="34" charset="0"/>
              </a:rPr>
              <a:t>Define Strategy</a:t>
            </a:r>
          </a:p>
          <a:p>
            <a:pPr algn="ctr" defTabSz="932597">
              <a:defRPr/>
            </a:pPr>
            <a:endParaRPr lang="en-US" sz="1428" b="1" dirty="0">
              <a:solidFill>
                <a:srgbClr val="243A5E"/>
              </a:solidFill>
              <a:latin typeface="Segoe UI Semibold" panose="020B0702040204020203" pitchFamily="34" charset="0"/>
              <a:ea typeface="+mn-lt"/>
              <a:cs typeface="Segoe UI Semibold" panose="020B0702040204020203" pitchFamily="34" charset="0"/>
            </a:endParaRP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Understand motivations</a:t>
            </a: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Business outcomes</a:t>
            </a: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Business justification</a:t>
            </a:r>
          </a:p>
          <a:p>
            <a:pPr marL="174862" indent="-174862" defTabSz="932563">
              <a:buFont typeface="Arial" panose="020B0604020202020204" pitchFamily="34" charset="0"/>
              <a:buChar char="•"/>
              <a:defRPr/>
            </a:pPr>
            <a:r>
              <a:rPr lang="en-US" sz="1224" dirty="0">
                <a:solidFill>
                  <a:srgbClr val="000000">
                    <a:lumMod val="50000"/>
                  </a:srgbClr>
                </a:solidFill>
                <a:latin typeface="Segoe UI"/>
                <a:ea typeface="+mn-lt"/>
                <a:cs typeface="Calibri" panose="020F0502020204030204"/>
              </a:rPr>
              <a:t>Prioritize project</a:t>
            </a:r>
            <a:endParaRPr lang="en-US" sz="1224" dirty="0">
              <a:solidFill>
                <a:srgbClr val="000000"/>
              </a:solidFill>
              <a:latin typeface="Segoe UI"/>
            </a:endParaRPr>
          </a:p>
        </p:txBody>
      </p:sp>
      <p:sp>
        <p:nvSpPr>
          <p:cNvPr id="85" name="plan">
            <a:extLst>
              <a:ext uri="{FF2B5EF4-FFF2-40B4-BE49-F238E27FC236}">
                <a16:creationId xmlns:a16="http://schemas.microsoft.com/office/drawing/2014/main" id="{7EC3DB8A-CE1B-420C-B633-3672634A58FB}"/>
              </a:ext>
              <a:ext uri="{C183D7F6-B498-43B3-948B-1728B52AA6E4}">
                <adec:decorative xmlns:adec="http://schemas.microsoft.com/office/drawing/2017/decorative" val="1"/>
              </a:ext>
            </a:extLst>
          </p:cNvPr>
          <p:cNvSpPr>
            <a:spLocks noChangeAspect="1" noEditPoints="1"/>
          </p:cNvSpPr>
          <p:nvPr/>
        </p:nvSpPr>
        <p:spPr bwMode="auto">
          <a:xfrm>
            <a:off x="1958811" y="1786744"/>
            <a:ext cx="334569" cy="335886"/>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9050" cap="sq">
            <a:solidFill>
              <a:schemeClr val="tx2"/>
            </a:solidFill>
            <a:prstDash val="solid"/>
            <a:miter lim="800000"/>
            <a:headEnd/>
            <a:tailEnd/>
          </a:ln>
        </p:spPr>
        <p:txBody>
          <a:bodyPr vert="horz" wrap="square" lIns="93260" tIns="46630" rIns="93260" bIns="46630" numCol="1" anchor="t" anchorCtr="0" compatLnSpc="1">
            <a:prstTxWarp prst="textNoShape">
              <a:avLst/>
            </a:prstTxWarp>
          </a:bodyPr>
          <a:lstStyle/>
          <a:p>
            <a:pPr defTabSz="932563">
              <a:defRPr/>
            </a:pPr>
            <a:endParaRPr lang="en-US" dirty="0">
              <a:gradFill>
                <a:gsLst>
                  <a:gs pos="0">
                    <a:srgbClr val="505050"/>
                  </a:gs>
                  <a:gs pos="100000">
                    <a:srgbClr val="505050"/>
                  </a:gs>
                </a:gsLst>
                <a:lin ang="5400000" scaled="1"/>
              </a:gradFill>
              <a:latin typeface="Segoe UI"/>
            </a:endParaRPr>
          </a:p>
        </p:txBody>
      </p:sp>
      <p:sp>
        <p:nvSpPr>
          <p:cNvPr id="86" name="Rectangle: Rounded Corners 85">
            <a:extLst>
              <a:ext uri="{FF2B5EF4-FFF2-40B4-BE49-F238E27FC236}">
                <a16:creationId xmlns:a16="http://schemas.microsoft.com/office/drawing/2014/main" id="{52F4BCC8-4517-42D2-B481-CD21E37B6D05}"/>
              </a:ext>
              <a:ext uri="{C183D7F6-B498-43B3-948B-1728B52AA6E4}">
                <adec:decorative xmlns:adec="http://schemas.microsoft.com/office/drawing/2017/decorative" val="1"/>
              </a:ext>
            </a:extLst>
          </p:cNvPr>
          <p:cNvSpPr/>
          <p:nvPr/>
        </p:nvSpPr>
        <p:spPr>
          <a:xfrm>
            <a:off x="5208300" y="4484021"/>
            <a:ext cx="5115941" cy="1710706"/>
          </a:xfrm>
          <a:prstGeom prst="roundRect">
            <a:avLst>
              <a:gd name="adj" fmla="val 2546"/>
            </a:avLst>
          </a:prstGeom>
          <a:solidFill>
            <a:schemeClr val="bg1"/>
          </a:solidFill>
          <a:ln w="254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a:solidFill>
                <a:srgbClr val="FFFFFF"/>
              </a:solidFill>
              <a:latin typeface="Segoe UI"/>
            </a:endParaRPr>
          </a:p>
        </p:txBody>
      </p:sp>
      <p:sp>
        <p:nvSpPr>
          <p:cNvPr id="87" name="Rectangle: Rounded Corners 86">
            <a:extLst>
              <a:ext uri="{FF2B5EF4-FFF2-40B4-BE49-F238E27FC236}">
                <a16:creationId xmlns:a16="http://schemas.microsoft.com/office/drawing/2014/main" id="{B333A6FE-CFEE-415A-A895-6BC0771F2E7F}"/>
              </a:ext>
              <a:ext uri="{C183D7F6-B498-43B3-948B-1728B52AA6E4}">
                <adec:decorative xmlns:adec="http://schemas.microsoft.com/office/drawing/2017/decorative" val="1"/>
              </a:ext>
            </a:extLst>
          </p:cNvPr>
          <p:cNvSpPr/>
          <p:nvPr/>
        </p:nvSpPr>
        <p:spPr>
          <a:xfrm>
            <a:off x="7848080" y="4612483"/>
            <a:ext cx="2325547" cy="145378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dirty="0">
              <a:solidFill>
                <a:srgbClr val="FFFFFF"/>
              </a:solidFill>
              <a:latin typeface="Segoe UI"/>
            </a:endParaRPr>
          </a:p>
        </p:txBody>
      </p:sp>
      <p:sp>
        <p:nvSpPr>
          <p:cNvPr id="88" name="TextBox 87">
            <a:extLst>
              <a:ext uri="{FF2B5EF4-FFF2-40B4-BE49-F238E27FC236}">
                <a16:creationId xmlns:a16="http://schemas.microsoft.com/office/drawing/2014/main" id="{70661833-BF6A-497C-BF53-7B243211EB28}"/>
              </a:ext>
            </a:extLst>
          </p:cNvPr>
          <p:cNvSpPr txBox="1"/>
          <p:nvPr/>
        </p:nvSpPr>
        <p:spPr>
          <a:xfrm>
            <a:off x="7854674" y="5242219"/>
            <a:ext cx="2312357" cy="825893"/>
          </a:xfrm>
          <a:prstGeom prst="rect">
            <a:avLst/>
          </a:prstGeom>
          <a:noFill/>
        </p:spPr>
        <p:txBody>
          <a:bodyPr rot="0" spcFirstLastPara="0" vertOverflow="overflow" horzOverflow="overflow" vert="horz" wrap="square" lIns="93260" tIns="46630" rIns="93260" bIns="46630" numCol="1" spcCol="0" rtlCol="0" fromWordArt="0" anchor="t" anchorCtr="0" forceAA="0" compatLnSpc="1">
            <a:prstTxWarp prst="textNoShape">
              <a:avLst/>
            </a:prstTxWarp>
            <a:spAutoFit/>
          </a:bodyPr>
          <a:lstStyle/>
          <a:p>
            <a:pPr algn="ctr" defTabSz="932597">
              <a:defRPr/>
            </a:pPr>
            <a:r>
              <a:rPr lang="en-US" sz="1632" b="1" dirty="0">
                <a:solidFill>
                  <a:srgbClr val="243A5E"/>
                </a:solidFill>
                <a:latin typeface="Segoe UI Semibold" panose="020B0702040204020203" pitchFamily="34" charset="0"/>
                <a:ea typeface="+mn-lt"/>
                <a:cs typeface="Segoe UI Semibold" panose="020B0702040204020203" pitchFamily="34" charset="0"/>
              </a:rPr>
              <a:t>Manage</a:t>
            </a:r>
          </a:p>
          <a:p>
            <a:pPr algn="ctr" defTabSz="932563">
              <a:lnSpc>
                <a:spcPct val="90000"/>
              </a:lnSpc>
              <a:defRPr/>
            </a:pPr>
            <a:r>
              <a:rPr lang="en-US" sz="1122" dirty="0">
                <a:solidFill>
                  <a:srgbClr val="000000"/>
                </a:solidFill>
                <a:latin typeface="Segoe UI" panose="020B0502040204020203" pitchFamily="34" charset="0"/>
                <a:ea typeface="+mn-lt"/>
                <a:cs typeface="Segoe UI" panose="020B0502040204020203" pitchFamily="34" charset="0"/>
              </a:rPr>
              <a:t>Business commitments</a:t>
            </a:r>
          </a:p>
          <a:p>
            <a:pPr algn="ctr" defTabSz="932563">
              <a:lnSpc>
                <a:spcPct val="90000"/>
              </a:lnSpc>
              <a:defRPr/>
            </a:pPr>
            <a:r>
              <a:rPr lang="en-US" sz="1122" dirty="0">
                <a:solidFill>
                  <a:srgbClr val="000000"/>
                </a:solidFill>
                <a:latin typeface="Segoe UI" panose="020B0502040204020203" pitchFamily="34" charset="0"/>
                <a:ea typeface="+mn-lt"/>
                <a:cs typeface="Segoe UI" panose="020B0502040204020203" pitchFamily="34" charset="0"/>
              </a:rPr>
              <a:t>operations baseline •</a:t>
            </a:r>
            <a:br>
              <a:rPr lang="en-US" sz="1122" dirty="0">
                <a:solidFill>
                  <a:srgbClr val="000000"/>
                </a:solidFill>
                <a:latin typeface="Segoe UI" panose="020B0502040204020203" pitchFamily="34" charset="0"/>
                <a:ea typeface="+mn-lt"/>
                <a:cs typeface="Segoe UI" panose="020B0502040204020203" pitchFamily="34" charset="0"/>
              </a:rPr>
            </a:br>
            <a:r>
              <a:rPr lang="en-US" sz="1122" dirty="0">
                <a:solidFill>
                  <a:srgbClr val="000000"/>
                </a:solidFill>
                <a:latin typeface="Segoe UI" panose="020B0502040204020203" pitchFamily="34" charset="0"/>
                <a:ea typeface="+mn-lt"/>
                <a:cs typeface="Segoe UI" panose="020B0502040204020203" pitchFamily="34" charset="0"/>
              </a:rPr>
              <a:t>Ops maturity</a:t>
            </a:r>
          </a:p>
        </p:txBody>
      </p:sp>
      <p:sp>
        <p:nvSpPr>
          <p:cNvPr id="89" name="Trackers_EADF_bidi">
            <a:extLst>
              <a:ext uri="{FF2B5EF4-FFF2-40B4-BE49-F238E27FC236}">
                <a16:creationId xmlns:a16="http://schemas.microsoft.com/office/drawing/2014/main" id="{4C07F06D-2AE5-4E74-93E7-99503384B693}"/>
              </a:ext>
              <a:ext uri="{C183D7F6-B498-43B3-948B-1728B52AA6E4}">
                <adec:decorative xmlns:adec="http://schemas.microsoft.com/office/drawing/2017/decorative" val="1"/>
              </a:ext>
            </a:extLst>
          </p:cNvPr>
          <p:cNvSpPr>
            <a:spLocks noChangeAspect="1" noEditPoints="1"/>
          </p:cNvSpPr>
          <p:nvPr/>
        </p:nvSpPr>
        <p:spPr bwMode="auto">
          <a:xfrm>
            <a:off x="8876310" y="4778548"/>
            <a:ext cx="269084" cy="366908"/>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defRPr/>
            </a:pPr>
            <a:endParaRPr lang="en-US">
              <a:solidFill>
                <a:srgbClr val="000000"/>
              </a:solidFill>
              <a:latin typeface="Segoe UI"/>
            </a:endParaRPr>
          </a:p>
        </p:txBody>
      </p:sp>
      <p:sp>
        <p:nvSpPr>
          <p:cNvPr id="90" name="Rectangle: Rounded Corners 89">
            <a:extLst>
              <a:ext uri="{FF2B5EF4-FFF2-40B4-BE49-F238E27FC236}">
                <a16:creationId xmlns:a16="http://schemas.microsoft.com/office/drawing/2014/main" id="{EA773F6A-46ED-4788-9B25-722D327F3D60}"/>
              </a:ext>
              <a:ext uri="{C183D7F6-B498-43B3-948B-1728B52AA6E4}">
                <adec:decorative xmlns:adec="http://schemas.microsoft.com/office/drawing/2017/decorative" val="1"/>
              </a:ext>
            </a:extLst>
          </p:cNvPr>
          <p:cNvSpPr/>
          <p:nvPr/>
        </p:nvSpPr>
        <p:spPr>
          <a:xfrm>
            <a:off x="5358915" y="4612483"/>
            <a:ext cx="2325547" cy="145378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dirty="0">
              <a:solidFill>
                <a:srgbClr val="FFFFFF"/>
              </a:solidFill>
              <a:latin typeface="Segoe UI"/>
            </a:endParaRPr>
          </a:p>
        </p:txBody>
      </p:sp>
      <p:sp>
        <p:nvSpPr>
          <p:cNvPr id="91" name="TextBox 90">
            <a:extLst>
              <a:ext uri="{FF2B5EF4-FFF2-40B4-BE49-F238E27FC236}">
                <a16:creationId xmlns:a16="http://schemas.microsoft.com/office/drawing/2014/main" id="{1F3ABE7C-9C37-431A-B822-32ED792FF40C}"/>
              </a:ext>
            </a:extLst>
          </p:cNvPr>
          <p:cNvSpPr txBox="1"/>
          <p:nvPr/>
        </p:nvSpPr>
        <p:spPr>
          <a:xfrm>
            <a:off x="5474846" y="5242219"/>
            <a:ext cx="2093684" cy="800258"/>
          </a:xfrm>
          <a:prstGeom prst="rect">
            <a:avLst/>
          </a:prstGeom>
          <a:noFill/>
        </p:spPr>
        <p:txBody>
          <a:bodyPr rot="0" spcFirstLastPara="0" vertOverflow="overflow" horzOverflow="overflow" vert="horz" wrap="square" lIns="93260" tIns="46630" rIns="93260" bIns="46630" numCol="1" spcCol="0" rtlCol="0" fromWordArt="0" anchor="t" anchorCtr="0" forceAA="0" compatLnSpc="1">
            <a:prstTxWarp prst="textNoShape">
              <a:avLst/>
            </a:prstTxWarp>
            <a:spAutoFit/>
          </a:bodyPr>
          <a:lstStyle/>
          <a:p>
            <a:pPr algn="ctr" defTabSz="932597">
              <a:lnSpc>
                <a:spcPct val="90000"/>
              </a:lnSpc>
              <a:defRPr/>
            </a:pPr>
            <a:r>
              <a:rPr lang="en-US" sz="1632" b="1" dirty="0">
                <a:solidFill>
                  <a:srgbClr val="243A5E"/>
                </a:solidFill>
                <a:latin typeface="Segoe UI Semibold" panose="020B0702040204020203" pitchFamily="34" charset="0"/>
                <a:ea typeface="+mn-lt"/>
                <a:cs typeface="Segoe UI Semibold" panose="020B0702040204020203" pitchFamily="34" charset="0"/>
              </a:rPr>
              <a:t>Govern</a:t>
            </a:r>
          </a:p>
          <a:p>
            <a:pPr algn="ctr" defTabSz="932563">
              <a:lnSpc>
                <a:spcPct val="90000"/>
              </a:lnSpc>
              <a:defRPr/>
            </a:pPr>
            <a:r>
              <a:rPr lang="en-US" sz="1122" dirty="0">
                <a:solidFill>
                  <a:srgbClr val="000000"/>
                </a:solidFill>
                <a:latin typeface="Segoe UI" panose="020B0502040204020203" pitchFamily="34" charset="0"/>
                <a:ea typeface="+mn-lt"/>
                <a:cs typeface="Segoe UI" panose="020B0502040204020203" pitchFamily="34" charset="0"/>
              </a:rPr>
              <a:t>Methodology • Benchmark</a:t>
            </a:r>
          </a:p>
          <a:p>
            <a:pPr algn="ctr" defTabSz="932563">
              <a:lnSpc>
                <a:spcPct val="90000"/>
              </a:lnSpc>
              <a:defRPr/>
            </a:pPr>
            <a:r>
              <a:rPr lang="en-US" sz="1122" dirty="0">
                <a:solidFill>
                  <a:srgbClr val="000000"/>
                </a:solidFill>
                <a:latin typeface="Segoe UI" panose="020B0502040204020203" pitchFamily="34" charset="0"/>
                <a:ea typeface="+mn-lt"/>
                <a:cs typeface="Segoe UI" panose="020B0502040204020203" pitchFamily="34" charset="0"/>
              </a:rPr>
              <a:t>initial best practice • Governance maturity</a:t>
            </a:r>
          </a:p>
        </p:txBody>
      </p:sp>
      <p:sp>
        <p:nvSpPr>
          <p:cNvPr id="92" name="Org_ECA6">
            <a:extLst>
              <a:ext uri="{FF2B5EF4-FFF2-40B4-BE49-F238E27FC236}">
                <a16:creationId xmlns:a16="http://schemas.microsoft.com/office/drawing/2014/main" id="{AA374520-977E-43D0-AFF3-663365E13B66}"/>
              </a:ext>
              <a:ext uri="{C183D7F6-B498-43B3-948B-1728B52AA6E4}">
                <adec:decorative xmlns:adec="http://schemas.microsoft.com/office/drawing/2017/decorative" val="1"/>
              </a:ext>
            </a:extLst>
          </p:cNvPr>
          <p:cNvSpPr>
            <a:spLocks noChangeAspect="1" noEditPoints="1"/>
          </p:cNvSpPr>
          <p:nvPr/>
        </p:nvSpPr>
        <p:spPr bwMode="auto">
          <a:xfrm>
            <a:off x="6338324" y="4778548"/>
            <a:ext cx="366728" cy="366908"/>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63">
              <a:defRPr/>
            </a:pPr>
            <a:endParaRPr lang="en-US" sz="918">
              <a:gradFill>
                <a:gsLst>
                  <a:gs pos="0">
                    <a:srgbClr val="505050"/>
                  </a:gs>
                  <a:gs pos="100000">
                    <a:srgbClr val="505050"/>
                  </a:gs>
                </a:gsLst>
                <a:lin ang="5400000" scaled="1"/>
              </a:gradFill>
              <a:latin typeface="Segoe UI"/>
            </a:endParaRPr>
          </a:p>
        </p:txBody>
      </p:sp>
      <p:sp>
        <p:nvSpPr>
          <p:cNvPr id="93" name="TextBox 92">
            <a:extLst>
              <a:ext uri="{FF2B5EF4-FFF2-40B4-BE49-F238E27FC236}">
                <a16:creationId xmlns:a16="http://schemas.microsoft.com/office/drawing/2014/main" id="{62C17142-402B-4E07-B9D0-9B946D669EFC}"/>
              </a:ext>
            </a:extLst>
          </p:cNvPr>
          <p:cNvSpPr txBox="1"/>
          <p:nvPr/>
        </p:nvSpPr>
        <p:spPr>
          <a:xfrm>
            <a:off x="9847378" y="2304658"/>
            <a:ext cx="1683174" cy="910420"/>
          </a:xfrm>
          <a:prstGeom prst="rect">
            <a:avLst/>
          </a:prstGeom>
          <a:noFill/>
        </p:spPr>
        <p:txBody>
          <a:bodyPr rot="0" spcFirstLastPara="0" vertOverflow="overflow" horzOverflow="overflow" vert="horz" wrap="square" lIns="93260" tIns="46630" rIns="93260" bIns="46630" numCol="1" spcCol="0" rtlCol="0" fromWordArt="0" anchor="t" anchorCtr="0" forceAA="0" compatLnSpc="1">
            <a:prstTxWarp prst="textNoShape">
              <a:avLst/>
            </a:prstTxWarp>
            <a:spAutoFit/>
          </a:bodyPr>
          <a:lstStyle/>
          <a:p>
            <a:pPr defTabSz="932597">
              <a:defRPr/>
            </a:pPr>
            <a:r>
              <a:rPr lang="en-US" sz="1224" b="1" dirty="0">
                <a:solidFill>
                  <a:srgbClr val="243A5E"/>
                </a:solidFill>
                <a:latin typeface="Segoe UI Semibold" panose="020B0702040204020203" pitchFamily="34" charset="0"/>
                <a:ea typeface="+mn-lt"/>
                <a:cs typeface="Segoe UI Semibold" panose="020B0702040204020203" pitchFamily="34" charset="0"/>
              </a:rPr>
              <a:t>Migrate</a:t>
            </a:r>
          </a:p>
          <a:p>
            <a:pPr defTabSz="932563">
              <a:defRPr/>
            </a:pPr>
            <a:r>
              <a:rPr lang="en-US" sz="1020" dirty="0">
                <a:solidFill>
                  <a:srgbClr val="000000"/>
                </a:solidFill>
                <a:latin typeface="Segoe UI" panose="020B0502040204020203" pitchFamily="34" charset="0"/>
                <a:ea typeface="+mn-lt"/>
                <a:cs typeface="Segoe UI" panose="020B0502040204020203" pitchFamily="34" charset="0"/>
              </a:rPr>
              <a:t>• First workload migration</a:t>
            </a:r>
          </a:p>
          <a:p>
            <a:pPr defTabSz="932563">
              <a:defRPr/>
            </a:pPr>
            <a:r>
              <a:rPr lang="en-US" sz="1020" dirty="0">
                <a:solidFill>
                  <a:srgbClr val="000000"/>
                </a:solidFill>
                <a:latin typeface="Segoe UI" panose="020B0502040204020203" pitchFamily="34" charset="0"/>
                <a:ea typeface="+mn-lt"/>
                <a:cs typeface="Segoe UI" panose="020B0502040204020203" pitchFamily="34" charset="0"/>
              </a:rPr>
              <a:t>• Expanded scenarios</a:t>
            </a:r>
          </a:p>
          <a:p>
            <a:pPr defTabSz="932563">
              <a:defRPr/>
            </a:pPr>
            <a:r>
              <a:rPr lang="en-US" sz="1020" dirty="0">
                <a:solidFill>
                  <a:srgbClr val="000000"/>
                </a:solidFill>
                <a:latin typeface="Segoe UI" panose="020B0502040204020203" pitchFamily="34" charset="0"/>
                <a:ea typeface="+mn-lt"/>
                <a:cs typeface="Segoe UI" panose="020B0502040204020203" pitchFamily="34" charset="0"/>
              </a:rPr>
              <a:t>• Best practice validation</a:t>
            </a:r>
          </a:p>
          <a:p>
            <a:pPr defTabSz="932563">
              <a:defRPr/>
            </a:pPr>
            <a:r>
              <a:rPr lang="en-US" sz="1020" dirty="0">
                <a:solidFill>
                  <a:srgbClr val="000000"/>
                </a:solidFill>
                <a:latin typeface="Segoe UI" panose="020B0502040204020203" pitchFamily="34" charset="0"/>
                <a:ea typeface="+mn-lt"/>
                <a:cs typeface="Segoe UI" panose="020B0502040204020203" pitchFamily="34" charset="0"/>
              </a:rPr>
              <a:t>• Process improvements</a:t>
            </a:r>
          </a:p>
        </p:txBody>
      </p:sp>
      <p:sp>
        <p:nvSpPr>
          <p:cNvPr id="94" name="TextBox 93">
            <a:extLst>
              <a:ext uri="{FF2B5EF4-FFF2-40B4-BE49-F238E27FC236}">
                <a16:creationId xmlns:a16="http://schemas.microsoft.com/office/drawing/2014/main" id="{D0704318-8173-42BD-8B29-BFB1201F7B78}"/>
              </a:ext>
            </a:extLst>
          </p:cNvPr>
          <p:cNvSpPr txBox="1"/>
          <p:nvPr/>
        </p:nvSpPr>
        <p:spPr>
          <a:xfrm>
            <a:off x="9854549" y="3163919"/>
            <a:ext cx="1642998" cy="926670"/>
          </a:xfrm>
          <a:prstGeom prst="rect">
            <a:avLst/>
          </a:prstGeom>
          <a:noFill/>
        </p:spPr>
        <p:txBody>
          <a:bodyPr rot="0" spcFirstLastPara="0" vertOverflow="overflow" horzOverflow="overflow" vert="horz" wrap="square" lIns="93260" tIns="46630" rIns="93260" bIns="46630" numCol="1" spcCol="0" rtlCol="0" fromWordArt="0" anchor="t" anchorCtr="0" forceAA="0" compatLnSpc="1">
            <a:prstTxWarp prst="textNoShape">
              <a:avLst/>
            </a:prstTxWarp>
            <a:spAutoFit/>
          </a:bodyPr>
          <a:lstStyle/>
          <a:p>
            <a:pPr defTabSz="932597">
              <a:defRPr/>
            </a:pPr>
            <a:r>
              <a:rPr lang="en-US" sz="1224" b="1" dirty="0">
                <a:solidFill>
                  <a:srgbClr val="243A5E"/>
                </a:solidFill>
                <a:latin typeface="Segoe UI Semibold" panose="020B0702040204020203" pitchFamily="34" charset="0"/>
                <a:ea typeface="+mn-lt"/>
                <a:cs typeface="Segoe UI Semibold" panose="020B0702040204020203" pitchFamily="34" charset="0"/>
              </a:rPr>
              <a:t>Innovate</a:t>
            </a:r>
          </a:p>
          <a:p>
            <a:pPr defTabSz="932563">
              <a:defRPr/>
            </a:pPr>
            <a:r>
              <a:rPr lang="en-US" sz="1020" dirty="0">
                <a:solidFill>
                  <a:srgbClr val="000000"/>
                </a:solidFill>
                <a:latin typeface="Segoe UI" panose="020B0502040204020203" pitchFamily="34" charset="0"/>
                <a:ea typeface="+mn-lt"/>
                <a:cs typeface="Segoe UI" panose="020B0502040204020203" pitchFamily="34" charset="0"/>
              </a:rPr>
              <a:t>• Innovation guide</a:t>
            </a:r>
          </a:p>
          <a:p>
            <a:pPr defTabSz="932563">
              <a:defRPr/>
            </a:pPr>
            <a:r>
              <a:rPr lang="en-US" sz="1020" dirty="0">
                <a:solidFill>
                  <a:srgbClr val="000000"/>
                </a:solidFill>
                <a:latin typeface="Segoe UI" panose="020B0502040204020203" pitchFamily="34" charset="0"/>
                <a:ea typeface="+mn-lt"/>
                <a:cs typeface="Segoe UI" panose="020B0502040204020203" pitchFamily="34" charset="0"/>
              </a:rPr>
              <a:t>• Expanded scenarios</a:t>
            </a:r>
          </a:p>
          <a:p>
            <a:pPr defTabSz="932563">
              <a:defRPr/>
            </a:pPr>
            <a:r>
              <a:rPr lang="en-US" sz="1020" dirty="0">
                <a:solidFill>
                  <a:srgbClr val="000000"/>
                </a:solidFill>
                <a:latin typeface="Segoe UI" panose="020B0502040204020203" pitchFamily="34" charset="0"/>
                <a:ea typeface="+mn-lt"/>
                <a:cs typeface="Segoe UI" panose="020B0502040204020203" pitchFamily="34" charset="0"/>
              </a:rPr>
              <a:t>• Best practice validation</a:t>
            </a:r>
          </a:p>
          <a:p>
            <a:pPr defTabSz="932563">
              <a:defRPr/>
            </a:pPr>
            <a:r>
              <a:rPr lang="en-US" sz="1020" dirty="0">
                <a:solidFill>
                  <a:srgbClr val="000000"/>
                </a:solidFill>
                <a:latin typeface="Segoe UI" panose="020B0502040204020203" pitchFamily="34" charset="0"/>
                <a:ea typeface="+mn-lt"/>
                <a:cs typeface="Segoe UI" panose="020B0502040204020203" pitchFamily="34" charset="0"/>
              </a:rPr>
              <a:t>• Process improvements</a:t>
            </a:r>
          </a:p>
        </p:txBody>
      </p:sp>
      <p:sp>
        <p:nvSpPr>
          <p:cNvPr id="95" name="arrow_25">
            <a:extLst>
              <a:ext uri="{FF2B5EF4-FFF2-40B4-BE49-F238E27FC236}">
                <a16:creationId xmlns:a16="http://schemas.microsoft.com/office/drawing/2014/main" id="{E929D150-7E8F-408B-810D-217FAF4AAE4C}"/>
              </a:ext>
              <a:ext uri="{C183D7F6-B498-43B3-948B-1728B52AA6E4}">
                <adec:decorative xmlns:adec="http://schemas.microsoft.com/office/drawing/2017/decorative" val="1"/>
              </a:ext>
            </a:extLst>
          </p:cNvPr>
          <p:cNvSpPr>
            <a:spLocks noChangeAspect="1" noEditPoints="1"/>
          </p:cNvSpPr>
          <p:nvPr/>
        </p:nvSpPr>
        <p:spPr bwMode="auto">
          <a:xfrm>
            <a:off x="9627214" y="2407013"/>
            <a:ext cx="158737" cy="174506"/>
          </a:xfrm>
          <a:custGeom>
            <a:avLst/>
            <a:gdLst>
              <a:gd name="T0" fmla="*/ 58 w 219"/>
              <a:gd name="T1" fmla="*/ 0 h 242"/>
              <a:gd name="T2" fmla="*/ 219 w 219"/>
              <a:gd name="T3" fmla="*/ 0 h 242"/>
              <a:gd name="T4" fmla="*/ 219 w 219"/>
              <a:gd name="T5" fmla="*/ 157 h 242"/>
              <a:gd name="T6" fmla="*/ 219 w 219"/>
              <a:gd name="T7" fmla="*/ 0 h 242"/>
              <a:gd name="T8" fmla="*/ 4 w 219"/>
              <a:gd name="T9" fmla="*/ 233 h 242"/>
              <a:gd name="T10" fmla="*/ 0 w 219"/>
              <a:gd name="T11" fmla="*/ 242 h 242"/>
              <a:gd name="T12" fmla="*/ 0 w 219"/>
              <a:gd name="T13" fmla="*/ 242 h 242"/>
              <a:gd name="T14" fmla="*/ 0 w 219"/>
              <a:gd name="T15" fmla="*/ 242 h 2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 h="242">
                <a:moveTo>
                  <a:pt x="58" y="0"/>
                </a:moveTo>
                <a:cubicBezTo>
                  <a:pt x="219" y="0"/>
                  <a:pt x="219" y="0"/>
                  <a:pt x="219" y="0"/>
                </a:cubicBezTo>
                <a:cubicBezTo>
                  <a:pt x="219" y="157"/>
                  <a:pt x="219" y="157"/>
                  <a:pt x="219" y="157"/>
                </a:cubicBezTo>
                <a:moveTo>
                  <a:pt x="219" y="0"/>
                </a:moveTo>
                <a:cubicBezTo>
                  <a:pt x="133" y="61"/>
                  <a:pt x="54" y="143"/>
                  <a:pt x="4" y="233"/>
                </a:cubicBezTo>
                <a:cubicBezTo>
                  <a:pt x="0" y="242"/>
                  <a:pt x="0" y="242"/>
                  <a:pt x="0" y="242"/>
                </a:cubicBezTo>
                <a:cubicBezTo>
                  <a:pt x="0" y="242"/>
                  <a:pt x="0" y="242"/>
                  <a:pt x="0" y="242"/>
                </a:cubicBezTo>
                <a:cubicBezTo>
                  <a:pt x="0" y="242"/>
                  <a:pt x="0" y="242"/>
                  <a:pt x="0" y="242"/>
                </a:cubicBezTo>
              </a:path>
            </a:pathLst>
          </a:custGeom>
          <a:noFill/>
          <a:ln w="19050" cap="sq">
            <a:solidFill>
              <a:schemeClr val="tx2"/>
            </a:solidFill>
            <a:prstDash val="solid"/>
            <a:miter lim="800000"/>
            <a:headEnd/>
            <a:tailEnd/>
          </a:ln>
        </p:spPr>
        <p:txBody>
          <a:bodyPr vert="horz" wrap="square" lIns="93260" tIns="46630" rIns="93260" bIns="46630" numCol="1" anchor="t" anchorCtr="0" compatLnSpc="1">
            <a:prstTxWarp prst="textNoShape">
              <a:avLst/>
            </a:prstTxWarp>
          </a:bodyPr>
          <a:lstStyle/>
          <a:p>
            <a:pPr defTabSz="932563">
              <a:defRPr/>
            </a:pPr>
            <a:endParaRPr lang="en-US" sz="918" dirty="0">
              <a:gradFill>
                <a:gsLst>
                  <a:gs pos="0">
                    <a:srgbClr val="505050"/>
                  </a:gs>
                  <a:gs pos="100000">
                    <a:srgbClr val="505050"/>
                  </a:gs>
                </a:gsLst>
                <a:lin ang="5400000" scaled="1"/>
              </a:gradFill>
              <a:latin typeface="Segoe UI"/>
            </a:endParaRPr>
          </a:p>
        </p:txBody>
      </p:sp>
      <p:sp>
        <p:nvSpPr>
          <p:cNvPr id="96" name="circle_2">
            <a:extLst>
              <a:ext uri="{FF2B5EF4-FFF2-40B4-BE49-F238E27FC236}">
                <a16:creationId xmlns:a16="http://schemas.microsoft.com/office/drawing/2014/main" id="{5981FE0F-FF52-40C9-939D-C06112BA73D2}"/>
              </a:ext>
              <a:ext uri="{C183D7F6-B498-43B3-948B-1728B52AA6E4}">
                <adec:decorative xmlns:adec="http://schemas.microsoft.com/office/drawing/2017/decorative" val="1"/>
              </a:ext>
            </a:extLst>
          </p:cNvPr>
          <p:cNvSpPr>
            <a:spLocks noChangeAspect="1" noEditPoints="1"/>
          </p:cNvSpPr>
          <p:nvPr/>
        </p:nvSpPr>
        <p:spPr bwMode="auto">
          <a:xfrm>
            <a:off x="9584153" y="3255841"/>
            <a:ext cx="244858" cy="231255"/>
          </a:xfrm>
          <a:custGeom>
            <a:avLst/>
            <a:gdLst>
              <a:gd name="T0" fmla="*/ 0 w 335"/>
              <a:gd name="T1" fmla="*/ 205 h 316"/>
              <a:gd name="T2" fmla="*/ 111 w 335"/>
              <a:gd name="T3" fmla="*/ 94 h 316"/>
              <a:gd name="T4" fmla="*/ 222 w 335"/>
              <a:gd name="T5" fmla="*/ 205 h 316"/>
              <a:gd name="T6" fmla="*/ 111 w 335"/>
              <a:gd name="T7" fmla="*/ 316 h 316"/>
              <a:gd name="T8" fmla="*/ 0 w 335"/>
              <a:gd name="T9" fmla="*/ 205 h 316"/>
              <a:gd name="T10" fmla="*/ 224 w 335"/>
              <a:gd name="T11" fmla="*/ 316 h 316"/>
              <a:gd name="T12" fmla="*/ 335 w 335"/>
              <a:gd name="T13" fmla="*/ 205 h 316"/>
              <a:gd name="T14" fmla="*/ 224 w 335"/>
              <a:gd name="T15" fmla="*/ 94 h 316"/>
              <a:gd name="T16" fmla="*/ 113 w 335"/>
              <a:gd name="T17" fmla="*/ 205 h 316"/>
              <a:gd name="T18" fmla="*/ 224 w 335"/>
              <a:gd name="T19" fmla="*/ 316 h 316"/>
              <a:gd name="T20" fmla="*/ 167 w 335"/>
              <a:gd name="T21" fmla="*/ 223 h 316"/>
              <a:gd name="T22" fmla="*/ 279 w 335"/>
              <a:gd name="T23" fmla="*/ 111 h 316"/>
              <a:gd name="T24" fmla="*/ 167 w 335"/>
              <a:gd name="T25" fmla="*/ 0 h 316"/>
              <a:gd name="T26" fmla="*/ 56 w 335"/>
              <a:gd name="T27" fmla="*/ 111 h 316"/>
              <a:gd name="T28" fmla="*/ 167 w 335"/>
              <a:gd name="T29" fmla="*/ 22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5" h="316">
                <a:moveTo>
                  <a:pt x="0" y="205"/>
                </a:moveTo>
                <a:cubicBezTo>
                  <a:pt x="0" y="143"/>
                  <a:pt x="49" y="94"/>
                  <a:pt x="111" y="94"/>
                </a:cubicBezTo>
                <a:cubicBezTo>
                  <a:pt x="172" y="94"/>
                  <a:pt x="222" y="143"/>
                  <a:pt x="222" y="205"/>
                </a:cubicBezTo>
                <a:cubicBezTo>
                  <a:pt x="222" y="266"/>
                  <a:pt x="172" y="316"/>
                  <a:pt x="111" y="316"/>
                </a:cubicBezTo>
                <a:cubicBezTo>
                  <a:pt x="49" y="316"/>
                  <a:pt x="0" y="266"/>
                  <a:pt x="0" y="205"/>
                </a:cubicBezTo>
                <a:close/>
                <a:moveTo>
                  <a:pt x="224" y="316"/>
                </a:moveTo>
                <a:cubicBezTo>
                  <a:pt x="285" y="316"/>
                  <a:pt x="335" y="266"/>
                  <a:pt x="335" y="205"/>
                </a:cubicBezTo>
                <a:cubicBezTo>
                  <a:pt x="335" y="143"/>
                  <a:pt x="285" y="94"/>
                  <a:pt x="224" y="94"/>
                </a:cubicBezTo>
                <a:cubicBezTo>
                  <a:pt x="162" y="94"/>
                  <a:pt x="113" y="143"/>
                  <a:pt x="113" y="205"/>
                </a:cubicBezTo>
                <a:cubicBezTo>
                  <a:pt x="113" y="266"/>
                  <a:pt x="162" y="316"/>
                  <a:pt x="224" y="316"/>
                </a:cubicBezTo>
                <a:close/>
                <a:moveTo>
                  <a:pt x="167" y="223"/>
                </a:moveTo>
                <a:cubicBezTo>
                  <a:pt x="229" y="223"/>
                  <a:pt x="279" y="173"/>
                  <a:pt x="279" y="111"/>
                </a:cubicBezTo>
                <a:cubicBezTo>
                  <a:pt x="279" y="50"/>
                  <a:pt x="229" y="0"/>
                  <a:pt x="167" y="0"/>
                </a:cubicBezTo>
                <a:cubicBezTo>
                  <a:pt x="106" y="0"/>
                  <a:pt x="56" y="50"/>
                  <a:pt x="56" y="111"/>
                </a:cubicBezTo>
                <a:cubicBezTo>
                  <a:pt x="56" y="173"/>
                  <a:pt x="106" y="223"/>
                  <a:pt x="167" y="223"/>
                </a:cubicBezTo>
                <a:close/>
              </a:path>
            </a:pathLst>
          </a:custGeom>
          <a:noFill/>
          <a:ln w="19050" cap="sq">
            <a:solidFill>
              <a:schemeClr val="tx2"/>
            </a:solidFill>
            <a:prstDash val="solid"/>
            <a:miter lim="800000"/>
            <a:headEnd/>
            <a:tailEnd/>
          </a:ln>
        </p:spPr>
        <p:txBody>
          <a:bodyPr vert="horz" wrap="square" lIns="93260" tIns="46630" rIns="93260" bIns="46630" numCol="1" anchor="t" anchorCtr="0" compatLnSpc="1">
            <a:prstTxWarp prst="textNoShape">
              <a:avLst/>
            </a:prstTxWarp>
          </a:bodyPr>
          <a:lstStyle/>
          <a:p>
            <a:pPr defTabSz="932563">
              <a:defRPr/>
            </a:pPr>
            <a:endParaRPr lang="en-US" sz="918">
              <a:gradFill>
                <a:gsLst>
                  <a:gs pos="0">
                    <a:srgbClr val="505050"/>
                  </a:gs>
                  <a:gs pos="100000">
                    <a:srgbClr val="505050"/>
                  </a:gs>
                </a:gsLst>
                <a:lin ang="5400000" scaled="1"/>
              </a:gradFill>
              <a:latin typeface="Segoe UI"/>
            </a:endParaRPr>
          </a:p>
        </p:txBody>
      </p:sp>
      <p:cxnSp>
        <p:nvCxnSpPr>
          <p:cNvPr id="97" name="Straight Arrow Connector 96" descr="Right facing arrow">
            <a:extLst>
              <a:ext uri="{FF2B5EF4-FFF2-40B4-BE49-F238E27FC236}">
                <a16:creationId xmlns:a16="http://schemas.microsoft.com/office/drawing/2014/main" id="{9E9C0D5A-E87F-4FD9-95CB-A7E4140F43D7}"/>
              </a:ext>
            </a:extLst>
          </p:cNvPr>
          <p:cNvCxnSpPr>
            <a:cxnSpLocks/>
            <a:endCxn id="76" idx="1"/>
          </p:cNvCxnSpPr>
          <p:nvPr/>
        </p:nvCxnSpPr>
        <p:spPr>
          <a:xfrm>
            <a:off x="3297149" y="2862246"/>
            <a:ext cx="485461" cy="0"/>
          </a:xfrm>
          <a:prstGeom prst="straightConnector1">
            <a:avLst/>
          </a:prstGeom>
          <a:ln w="25400">
            <a:solidFill>
              <a:schemeClr val="accent1"/>
            </a:solidFill>
            <a:headEnd type="none" w="med" len="sm"/>
            <a:tailEnd type="arrow" w="med" len="sm"/>
          </a:ln>
        </p:spPr>
        <p:style>
          <a:lnRef idx="1">
            <a:schemeClr val="accent1"/>
          </a:lnRef>
          <a:fillRef idx="0">
            <a:schemeClr val="accent1"/>
          </a:fillRef>
          <a:effectRef idx="0">
            <a:schemeClr val="accent1"/>
          </a:effectRef>
          <a:fontRef idx="minor">
            <a:schemeClr val="tx1"/>
          </a:fontRef>
        </p:style>
      </p:cxnSp>
      <p:cxnSp>
        <p:nvCxnSpPr>
          <p:cNvPr id="98" name="Straight Arrow Connector 97" descr="Right facing arrow">
            <a:extLst>
              <a:ext uri="{FF2B5EF4-FFF2-40B4-BE49-F238E27FC236}">
                <a16:creationId xmlns:a16="http://schemas.microsoft.com/office/drawing/2014/main" id="{9C2BA960-7738-4DAF-925D-445F96314D80}"/>
              </a:ext>
            </a:extLst>
          </p:cNvPr>
          <p:cNvCxnSpPr>
            <a:cxnSpLocks/>
            <a:endCxn id="74" idx="1"/>
          </p:cNvCxnSpPr>
          <p:nvPr/>
        </p:nvCxnSpPr>
        <p:spPr>
          <a:xfrm>
            <a:off x="6107912" y="2862246"/>
            <a:ext cx="471824" cy="0"/>
          </a:xfrm>
          <a:prstGeom prst="straightConnector1">
            <a:avLst/>
          </a:prstGeom>
          <a:ln w="25400">
            <a:solidFill>
              <a:schemeClr val="accent1"/>
            </a:solidFill>
            <a:headEnd type="none" w="med" len="sm"/>
            <a:tailEnd type="arrow" w="med" len="sm"/>
          </a:ln>
        </p:spPr>
        <p:style>
          <a:lnRef idx="1">
            <a:schemeClr val="accent1"/>
          </a:lnRef>
          <a:fillRef idx="0">
            <a:schemeClr val="accent1"/>
          </a:fillRef>
          <a:effectRef idx="0">
            <a:schemeClr val="accent1"/>
          </a:effectRef>
          <a:fontRef idx="minor">
            <a:schemeClr val="tx1"/>
          </a:fontRef>
        </p:style>
      </p:cxnSp>
      <p:cxnSp>
        <p:nvCxnSpPr>
          <p:cNvPr id="99" name="Straight Arrow Connector 98" descr="Right facing arrow">
            <a:extLst>
              <a:ext uri="{FF2B5EF4-FFF2-40B4-BE49-F238E27FC236}">
                <a16:creationId xmlns:a16="http://schemas.microsoft.com/office/drawing/2014/main" id="{1306C960-4EE9-4AF3-9D93-B16C8F0CB351}"/>
              </a:ext>
            </a:extLst>
          </p:cNvPr>
          <p:cNvCxnSpPr>
            <a:cxnSpLocks/>
          </p:cNvCxnSpPr>
          <p:nvPr/>
        </p:nvCxnSpPr>
        <p:spPr>
          <a:xfrm flipV="1">
            <a:off x="8906377" y="2638401"/>
            <a:ext cx="444411" cy="161425"/>
          </a:xfrm>
          <a:prstGeom prst="straightConnector1">
            <a:avLst/>
          </a:prstGeom>
          <a:ln w="25400">
            <a:solidFill>
              <a:schemeClr val="accent1"/>
            </a:solidFill>
            <a:headEnd type="none" w="med" len="sm"/>
            <a:tailEnd type="arrow" w="med" len="sm"/>
          </a:ln>
        </p:spPr>
        <p:style>
          <a:lnRef idx="1">
            <a:schemeClr val="accent1"/>
          </a:lnRef>
          <a:fillRef idx="0">
            <a:schemeClr val="accent1"/>
          </a:fillRef>
          <a:effectRef idx="0">
            <a:schemeClr val="accent1"/>
          </a:effectRef>
          <a:fontRef idx="minor">
            <a:schemeClr val="tx1"/>
          </a:fontRef>
        </p:style>
      </p:cxnSp>
      <p:cxnSp>
        <p:nvCxnSpPr>
          <p:cNvPr id="100" name="Straight Arrow Connector 99" descr="Right facing arrow">
            <a:extLst>
              <a:ext uri="{FF2B5EF4-FFF2-40B4-BE49-F238E27FC236}">
                <a16:creationId xmlns:a16="http://schemas.microsoft.com/office/drawing/2014/main" id="{2AFD17AE-D9CF-489D-A98F-732CFDD37A47}"/>
              </a:ext>
            </a:extLst>
          </p:cNvPr>
          <p:cNvCxnSpPr>
            <a:cxnSpLocks/>
          </p:cNvCxnSpPr>
          <p:nvPr/>
        </p:nvCxnSpPr>
        <p:spPr>
          <a:xfrm>
            <a:off x="8900863" y="2907582"/>
            <a:ext cx="404669" cy="322298"/>
          </a:xfrm>
          <a:prstGeom prst="straightConnector1">
            <a:avLst/>
          </a:prstGeom>
          <a:ln w="25400">
            <a:solidFill>
              <a:schemeClr val="accent1"/>
            </a:solidFill>
            <a:headEnd type="none" w="med" len="sm"/>
            <a:tailEnd type="arrow" w="med"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6061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 name="Picture 91">
            <a:extLst>
              <a:ext uri="{FF2B5EF4-FFF2-40B4-BE49-F238E27FC236}">
                <a16:creationId xmlns:a16="http://schemas.microsoft.com/office/drawing/2014/main" id="{82ED0072-A14C-BE45-A356-B76C4003BD68}"/>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a:ext>
            </a:extLst>
          </a:blip>
          <a:srcRect/>
          <a:stretch/>
        </p:blipFill>
        <p:spPr>
          <a:xfrm>
            <a:off x="6671431" y="-6500"/>
            <a:ext cx="5822315" cy="7007711"/>
          </a:xfrm>
          <a:prstGeom prst="rect">
            <a:avLst/>
          </a:prstGeom>
        </p:spPr>
      </p:pic>
      <p:sp>
        <p:nvSpPr>
          <p:cNvPr id="93" name="Rectangle 92">
            <a:extLst>
              <a:ext uri="{FF2B5EF4-FFF2-40B4-BE49-F238E27FC236}">
                <a16:creationId xmlns:a16="http://schemas.microsoft.com/office/drawing/2014/main" id="{DB9B20E2-444E-EE49-8D05-02927F611137}"/>
              </a:ext>
            </a:extLst>
          </p:cNvPr>
          <p:cNvSpPr/>
          <p:nvPr/>
        </p:nvSpPr>
        <p:spPr bwMode="auto">
          <a:xfrm>
            <a:off x="6666636" y="92"/>
            <a:ext cx="5831907" cy="6994525"/>
          </a:xfrm>
          <a:prstGeom prst="rect">
            <a:avLst/>
          </a:prstGeom>
          <a:solidFill>
            <a:schemeClr val="bg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4" name="Title 1">
            <a:extLst>
              <a:ext uri="{FF2B5EF4-FFF2-40B4-BE49-F238E27FC236}">
                <a16:creationId xmlns:a16="http://schemas.microsoft.com/office/drawing/2014/main" id="{DE3A8310-1D5F-2D4F-823B-F461B701297E}"/>
              </a:ext>
            </a:extLst>
          </p:cNvPr>
          <p:cNvSpPr>
            <a:spLocks noGrp="1"/>
          </p:cNvSpPr>
          <p:nvPr>
            <p:ph type="title"/>
          </p:nvPr>
        </p:nvSpPr>
        <p:spPr>
          <a:xfrm>
            <a:off x="274286" y="296898"/>
            <a:ext cx="11694294" cy="917575"/>
          </a:xfrm>
        </p:spPr>
        <p:txBody>
          <a:bodyPr/>
          <a:lstStyle/>
          <a:p>
            <a:r>
              <a:rPr lang="en-US" sz="3600" b="1" dirty="0">
                <a:solidFill>
                  <a:schemeClr val="bg2">
                    <a:lumMod val="10000"/>
                  </a:schemeClr>
                </a:solidFill>
                <a:latin typeface="Segoe Semibold" panose="020B0502040504020203" pitchFamily="34" charset="0"/>
              </a:rPr>
              <a:t>The major drivers for </a:t>
            </a:r>
            <a:br>
              <a:rPr lang="en-US" sz="3600" b="1" dirty="0">
                <a:solidFill>
                  <a:schemeClr val="bg2">
                    <a:lumMod val="10000"/>
                  </a:schemeClr>
                </a:solidFill>
                <a:latin typeface="Segoe Semibold" panose="020B0502040504020203" pitchFamily="34" charset="0"/>
              </a:rPr>
            </a:br>
            <a:r>
              <a:rPr lang="en-US" sz="3600" b="1" dirty="0">
                <a:solidFill>
                  <a:schemeClr val="bg2">
                    <a:lumMod val="10000"/>
                  </a:schemeClr>
                </a:solidFill>
                <a:latin typeface="Segoe Semibold" panose="020B0502040504020203" pitchFamily="34" charset="0"/>
              </a:rPr>
              <a:t>IT Governance</a:t>
            </a:r>
          </a:p>
        </p:txBody>
      </p:sp>
      <p:grpSp>
        <p:nvGrpSpPr>
          <p:cNvPr id="95" name="Group 94">
            <a:extLst>
              <a:ext uri="{FF2B5EF4-FFF2-40B4-BE49-F238E27FC236}">
                <a16:creationId xmlns:a16="http://schemas.microsoft.com/office/drawing/2014/main" id="{D3EE8494-8A79-C14D-80EC-1E498E946F6F}"/>
              </a:ext>
            </a:extLst>
          </p:cNvPr>
          <p:cNvGrpSpPr/>
          <p:nvPr/>
        </p:nvGrpSpPr>
        <p:grpSpPr>
          <a:xfrm>
            <a:off x="571066" y="2049468"/>
            <a:ext cx="5415741" cy="755409"/>
            <a:chOff x="559833" y="2009465"/>
            <a:chExt cx="5310032" cy="740664"/>
          </a:xfrm>
        </p:grpSpPr>
        <p:sp>
          <p:nvSpPr>
            <p:cNvPr id="96" name="Rectangle 95">
              <a:extLst>
                <a:ext uri="{FF2B5EF4-FFF2-40B4-BE49-F238E27FC236}">
                  <a16:creationId xmlns:a16="http://schemas.microsoft.com/office/drawing/2014/main" id="{75A25B01-A4D2-9D46-AD57-7E3D5FB986D7}"/>
                </a:ext>
              </a:extLst>
            </p:cNvPr>
            <p:cNvSpPr/>
            <p:nvPr/>
          </p:nvSpPr>
          <p:spPr>
            <a:xfrm>
              <a:off x="1512942" y="2009465"/>
              <a:ext cx="4356923" cy="740664"/>
            </a:xfrm>
            <a:prstGeom prst="rect">
              <a:avLst/>
            </a:prstGeom>
          </p:spPr>
          <p:txBody>
            <a:bodyPr wrap="square" lIns="0" tIns="0" rIns="0" bIns="0" anchor="ctr">
              <a:noAutofit/>
            </a:bodyPr>
            <a:lstStyle/>
            <a:p>
              <a:pPr defTabSz="932365" fontAlgn="base">
                <a:spcBef>
                  <a:spcPts val="1199"/>
                </a:spcBef>
                <a:defRPr/>
              </a:pPr>
              <a:r>
                <a:rPr lang="en-US" sz="2448" dirty="0">
                  <a:solidFill>
                    <a:schemeClr val="bg2">
                      <a:lumMod val="10000"/>
                    </a:schemeClr>
                  </a:solidFill>
                  <a:latin typeface="Segoe" panose="020B0502040504020203" pitchFamily="34" charset="0"/>
                  <a:ea typeface="Segoe UI" pitchFamily="34" charset="0"/>
                  <a:cs typeface="Segoe UI" pitchFamily="34" charset="0"/>
                </a:rPr>
                <a:t>Keep risk at acceptable levels</a:t>
              </a:r>
            </a:p>
          </p:txBody>
        </p:sp>
        <p:grpSp>
          <p:nvGrpSpPr>
            <p:cNvPr id="97" name="Group 96">
              <a:extLst>
                <a:ext uri="{FF2B5EF4-FFF2-40B4-BE49-F238E27FC236}">
                  <a16:creationId xmlns:a16="http://schemas.microsoft.com/office/drawing/2014/main" id="{B3736277-003D-4245-A7C5-8E00AD985853}"/>
                </a:ext>
              </a:extLst>
            </p:cNvPr>
            <p:cNvGrpSpPr/>
            <p:nvPr/>
          </p:nvGrpSpPr>
          <p:grpSpPr>
            <a:xfrm>
              <a:off x="559833" y="2013489"/>
              <a:ext cx="823596" cy="732616"/>
              <a:chOff x="474296" y="3882696"/>
              <a:chExt cx="979496" cy="871296"/>
            </a:xfrm>
          </p:grpSpPr>
          <p:sp>
            <p:nvSpPr>
              <p:cNvPr id="98" name="Freeform 43">
                <a:extLst>
                  <a:ext uri="{FF2B5EF4-FFF2-40B4-BE49-F238E27FC236}">
                    <a16:creationId xmlns:a16="http://schemas.microsoft.com/office/drawing/2014/main" id="{FF6F240E-3F9E-4646-B35F-750D185F6E3B}"/>
                  </a:ext>
                </a:extLst>
              </p:cNvPr>
              <p:cNvSpPr/>
              <p:nvPr/>
            </p:nvSpPr>
            <p:spPr>
              <a:xfrm>
                <a:off x="474296" y="3882696"/>
                <a:ext cx="895395" cy="771364"/>
              </a:xfrm>
              <a:custGeom>
                <a:avLst/>
                <a:gdLst>
                  <a:gd name="connsiteX0" fmla="*/ 2264485 w 4521339"/>
                  <a:gd name="connsiteY0" fmla="*/ 753739 h 3895044"/>
                  <a:gd name="connsiteX1" fmla="*/ 2207144 w 4521339"/>
                  <a:gd name="connsiteY1" fmla="*/ 792325 h 3895044"/>
                  <a:gd name="connsiteX2" fmla="*/ 711730 w 4521339"/>
                  <a:gd name="connsiteY2" fmla="*/ 3370625 h 3895044"/>
                  <a:gd name="connsiteX3" fmla="*/ 711730 w 4521339"/>
                  <a:gd name="connsiteY3" fmla="*/ 3512858 h 3895044"/>
                  <a:gd name="connsiteX4" fmla="*/ 3815975 w 4521339"/>
                  <a:gd name="connsiteY4" fmla="*/ 3512858 h 3895044"/>
                  <a:gd name="connsiteX5" fmla="*/ 3815975 w 4521339"/>
                  <a:gd name="connsiteY5" fmla="*/ 3370627 h 3895044"/>
                  <a:gd name="connsiteX6" fmla="*/ 2320559 w 4521339"/>
                  <a:gd name="connsiteY6" fmla="*/ 792325 h 3895044"/>
                  <a:gd name="connsiteX7" fmla="*/ 2264485 w 4521339"/>
                  <a:gd name="connsiteY7" fmla="*/ 753739 h 3895044"/>
                  <a:gd name="connsiteX8" fmla="*/ 2266054 w 4521339"/>
                  <a:gd name="connsiteY8" fmla="*/ 33 h 3895044"/>
                  <a:gd name="connsiteX9" fmla="*/ 2345214 w 4521339"/>
                  <a:gd name="connsiteY9" fmla="*/ 54504 h 3895044"/>
                  <a:gd name="connsiteX10" fmla="*/ 4456271 w 4521339"/>
                  <a:gd name="connsiteY10" fmla="*/ 3694258 h 3895044"/>
                  <a:gd name="connsiteX11" fmla="*/ 4456271 w 4521339"/>
                  <a:gd name="connsiteY11" fmla="*/ 3895044 h 3895044"/>
                  <a:gd name="connsiteX12" fmla="*/ 74052 w 4521339"/>
                  <a:gd name="connsiteY12" fmla="*/ 3895044 h 3895044"/>
                  <a:gd name="connsiteX13" fmla="*/ 74052 w 4521339"/>
                  <a:gd name="connsiteY13" fmla="*/ 3694256 h 3895044"/>
                  <a:gd name="connsiteX14" fmla="*/ 2185108 w 4521339"/>
                  <a:gd name="connsiteY14" fmla="*/ 54504 h 3895044"/>
                  <a:gd name="connsiteX15" fmla="*/ 2266054 w 4521339"/>
                  <a:gd name="connsiteY15" fmla="*/ 33 h 389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339" h="3895044">
                    <a:moveTo>
                      <a:pt x="2264485" y="753739"/>
                    </a:moveTo>
                    <a:cubicBezTo>
                      <a:pt x="2242419" y="753107"/>
                      <a:pt x="2220143" y="765336"/>
                      <a:pt x="2207144" y="792325"/>
                    </a:cubicBezTo>
                    <a:lnTo>
                      <a:pt x="711730" y="3370625"/>
                    </a:lnTo>
                    <a:cubicBezTo>
                      <a:pt x="634137" y="3491132"/>
                      <a:pt x="649880" y="3509867"/>
                      <a:pt x="711730" y="3512858"/>
                    </a:cubicBezTo>
                    <a:lnTo>
                      <a:pt x="3815975" y="3512858"/>
                    </a:lnTo>
                    <a:cubicBezTo>
                      <a:pt x="3890194" y="3502557"/>
                      <a:pt x="3863205" y="3448400"/>
                      <a:pt x="3815975" y="3370627"/>
                    </a:cubicBezTo>
                    <a:lnTo>
                      <a:pt x="2320559" y="792325"/>
                    </a:lnTo>
                    <a:cubicBezTo>
                      <a:pt x="2308404" y="767866"/>
                      <a:pt x="2286550" y="754372"/>
                      <a:pt x="2264485" y="753739"/>
                    </a:cubicBezTo>
                    <a:close/>
                    <a:moveTo>
                      <a:pt x="2266054" y="33"/>
                    </a:moveTo>
                    <a:cubicBezTo>
                      <a:pt x="2297204" y="926"/>
                      <a:pt x="2328055" y="19976"/>
                      <a:pt x="2345214" y="54504"/>
                    </a:cubicBezTo>
                    <a:lnTo>
                      <a:pt x="4456271" y="3694258"/>
                    </a:lnTo>
                    <a:cubicBezTo>
                      <a:pt x="4522946" y="3804049"/>
                      <a:pt x="4561046" y="3880502"/>
                      <a:pt x="4456271" y="3895044"/>
                    </a:cubicBezTo>
                    <a:lnTo>
                      <a:pt x="74052" y="3895044"/>
                    </a:lnTo>
                    <a:cubicBezTo>
                      <a:pt x="-13260" y="3890821"/>
                      <a:pt x="-35485" y="3864373"/>
                      <a:pt x="74052" y="3694256"/>
                    </a:cubicBezTo>
                    <a:lnTo>
                      <a:pt x="2185108" y="54504"/>
                    </a:lnTo>
                    <a:cubicBezTo>
                      <a:pt x="2203458" y="16404"/>
                      <a:pt x="2234905" y="-860"/>
                      <a:pt x="2266054" y="33"/>
                    </a:cubicBez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2448">
                  <a:solidFill>
                    <a:srgbClr val="505050"/>
                  </a:solidFill>
                  <a:latin typeface="Segoe UI Light"/>
                </a:endParaRPr>
              </a:p>
            </p:txBody>
          </p:sp>
          <p:sp>
            <p:nvSpPr>
              <p:cNvPr id="99" name="Freeform 44">
                <a:extLst>
                  <a:ext uri="{FF2B5EF4-FFF2-40B4-BE49-F238E27FC236}">
                    <a16:creationId xmlns:a16="http://schemas.microsoft.com/office/drawing/2014/main" id="{848AFB5A-4C1E-8441-89F9-EAD92BC83C56}"/>
                  </a:ext>
                </a:extLst>
              </p:cNvPr>
              <p:cNvSpPr/>
              <p:nvPr/>
            </p:nvSpPr>
            <p:spPr>
              <a:xfrm>
                <a:off x="880411" y="4163959"/>
                <a:ext cx="83155" cy="359500"/>
              </a:xfrm>
              <a:custGeom>
                <a:avLst/>
                <a:gdLst>
                  <a:gd name="connsiteX0" fmla="*/ 238174 w 476348"/>
                  <a:gd name="connsiteY0" fmla="*/ 1663131 h 2059371"/>
                  <a:gd name="connsiteX1" fmla="*/ 436294 w 476348"/>
                  <a:gd name="connsiteY1" fmla="*/ 1861251 h 2059371"/>
                  <a:gd name="connsiteX2" fmla="*/ 238174 w 476348"/>
                  <a:gd name="connsiteY2" fmla="*/ 2059371 h 2059371"/>
                  <a:gd name="connsiteX3" fmla="*/ 40054 w 476348"/>
                  <a:gd name="connsiteY3" fmla="*/ 1861251 h 2059371"/>
                  <a:gd name="connsiteX4" fmla="*/ 238174 w 476348"/>
                  <a:gd name="connsiteY4" fmla="*/ 1663131 h 2059371"/>
                  <a:gd name="connsiteX5" fmla="*/ 241855 w 476348"/>
                  <a:gd name="connsiteY5" fmla="*/ 50 h 2059371"/>
                  <a:gd name="connsiteX6" fmla="*/ 316495 w 476348"/>
                  <a:gd name="connsiteY6" fmla="*/ 13115 h 2059371"/>
                  <a:gd name="connsiteX7" fmla="*/ 476348 w 476348"/>
                  <a:gd name="connsiteY7" fmla="*/ 280638 h 2059371"/>
                  <a:gd name="connsiteX8" fmla="*/ 400447 w 476348"/>
                  <a:gd name="connsiteY8" fmla="*/ 1404251 h 2059371"/>
                  <a:gd name="connsiteX9" fmla="*/ 254908 w 476348"/>
                  <a:gd name="connsiteY9" fmla="*/ 1574332 h 2059371"/>
                  <a:gd name="connsiteX10" fmla="*/ 238174 w 476348"/>
                  <a:gd name="connsiteY10" fmla="*/ 1575847 h 2059371"/>
                  <a:gd name="connsiteX11" fmla="*/ 221440 w 476348"/>
                  <a:gd name="connsiteY11" fmla="*/ 1574332 h 2059371"/>
                  <a:gd name="connsiteX12" fmla="*/ 75902 w 476348"/>
                  <a:gd name="connsiteY12" fmla="*/ 1404251 h 2059371"/>
                  <a:gd name="connsiteX13" fmla="*/ 0 w 476348"/>
                  <a:gd name="connsiteY13" fmla="*/ 280638 h 2059371"/>
                  <a:gd name="connsiteX14" fmla="*/ 159853 w 476348"/>
                  <a:gd name="connsiteY14" fmla="*/ 13115 h 2059371"/>
                  <a:gd name="connsiteX15" fmla="*/ 241855 w 476348"/>
                  <a:gd name="connsiteY15" fmla="*/ 50 h 2059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6348" h="2059371">
                    <a:moveTo>
                      <a:pt x="238174" y="1663131"/>
                    </a:moveTo>
                    <a:cubicBezTo>
                      <a:pt x="347593" y="1663131"/>
                      <a:pt x="436294" y="1751832"/>
                      <a:pt x="436294" y="1861251"/>
                    </a:cubicBezTo>
                    <a:cubicBezTo>
                      <a:pt x="436294" y="1970670"/>
                      <a:pt x="347593" y="2059371"/>
                      <a:pt x="238174" y="2059371"/>
                    </a:cubicBezTo>
                    <a:cubicBezTo>
                      <a:pt x="128755" y="2059371"/>
                      <a:pt x="40054" y="1970670"/>
                      <a:pt x="40054" y="1861251"/>
                    </a:cubicBezTo>
                    <a:cubicBezTo>
                      <a:pt x="40054" y="1751832"/>
                      <a:pt x="128755" y="1663131"/>
                      <a:pt x="238174" y="1663131"/>
                    </a:cubicBezTo>
                    <a:close/>
                    <a:moveTo>
                      <a:pt x="241855" y="50"/>
                    </a:moveTo>
                    <a:cubicBezTo>
                      <a:pt x="266244" y="594"/>
                      <a:pt x="289406" y="5493"/>
                      <a:pt x="316495" y="13115"/>
                    </a:cubicBezTo>
                    <a:cubicBezTo>
                      <a:pt x="410433" y="57191"/>
                      <a:pt x="476348" y="160376"/>
                      <a:pt x="476348" y="280638"/>
                    </a:cubicBezTo>
                    <a:cubicBezTo>
                      <a:pt x="460644" y="652272"/>
                      <a:pt x="424002" y="1108105"/>
                      <a:pt x="400447" y="1404251"/>
                    </a:cubicBezTo>
                    <a:cubicBezTo>
                      <a:pt x="391286" y="1493748"/>
                      <a:pt x="352525" y="1557777"/>
                      <a:pt x="254908" y="1574332"/>
                    </a:cubicBezTo>
                    <a:lnTo>
                      <a:pt x="238174" y="1575847"/>
                    </a:lnTo>
                    <a:lnTo>
                      <a:pt x="221440" y="1574332"/>
                    </a:lnTo>
                    <a:cubicBezTo>
                      <a:pt x="123823" y="1557777"/>
                      <a:pt x="85063" y="1493748"/>
                      <a:pt x="75902" y="1404251"/>
                    </a:cubicBezTo>
                    <a:cubicBezTo>
                      <a:pt x="52346" y="1108105"/>
                      <a:pt x="15704" y="652272"/>
                      <a:pt x="0" y="280638"/>
                    </a:cubicBezTo>
                    <a:cubicBezTo>
                      <a:pt x="0" y="160376"/>
                      <a:pt x="65915" y="57191"/>
                      <a:pt x="159853" y="13115"/>
                    </a:cubicBezTo>
                    <a:cubicBezTo>
                      <a:pt x="191849" y="3316"/>
                      <a:pt x="217465" y="-495"/>
                      <a:pt x="241855" y="50"/>
                    </a:cubicBezTo>
                    <a:close/>
                  </a:path>
                </a:pathLst>
              </a:cu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2448">
                  <a:solidFill>
                    <a:srgbClr val="505050"/>
                  </a:solidFill>
                  <a:latin typeface="Segoe UI Light"/>
                </a:endParaRPr>
              </a:p>
            </p:txBody>
          </p:sp>
          <p:sp>
            <p:nvSpPr>
              <p:cNvPr id="100" name="Oval 99">
                <a:extLst>
                  <a:ext uri="{FF2B5EF4-FFF2-40B4-BE49-F238E27FC236}">
                    <a16:creationId xmlns:a16="http://schemas.microsoft.com/office/drawing/2014/main" id="{9603EE44-0152-E247-A0BA-EDE0A9C7E2A5}"/>
                  </a:ext>
                </a:extLst>
              </p:cNvPr>
              <p:cNvSpPr/>
              <p:nvPr/>
            </p:nvSpPr>
            <p:spPr bwMode="auto">
              <a:xfrm>
                <a:off x="1066415" y="4366616"/>
                <a:ext cx="387377" cy="38737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spcBef>
                    <a:spcPct val="0"/>
                  </a:spcBef>
                  <a:spcAft>
                    <a:spcPct val="0"/>
                  </a:spcAft>
                  <a:defRPr/>
                </a:pPr>
                <a:endParaRPr lang="en-US" sz="2448" err="1">
                  <a:solidFill>
                    <a:srgbClr val="505050"/>
                  </a:solidFill>
                  <a:latin typeface="Segoe UI Light"/>
                  <a:ea typeface="Segoe UI" pitchFamily="34" charset="0"/>
                  <a:cs typeface="Segoe UI" pitchFamily="34" charset="0"/>
                </a:endParaRPr>
              </a:p>
            </p:txBody>
          </p:sp>
          <p:sp>
            <p:nvSpPr>
              <p:cNvPr id="101" name="Freeform: Shape 17">
                <a:extLst>
                  <a:ext uri="{FF2B5EF4-FFF2-40B4-BE49-F238E27FC236}">
                    <a16:creationId xmlns:a16="http://schemas.microsoft.com/office/drawing/2014/main" id="{18F435D2-4C69-AF41-A108-31902E5EF054}"/>
                  </a:ext>
                </a:extLst>
              </p:cNvPr>
              <p:cNvSpPr>
                <a:spLocks/>
              </p:cNvSpPr>
              <p:nvPr/>
            </p:nvSpPr>
            <p:spPr bwMode="auto">
              <a:xfrm>
                <a:off x="1117541" y="4401311"/>
                <a:ext cx="291846" cy="291847"/>
              </a:xfrm>
              <a:custGeom>
                <a:avLst/>
                <a:gdLst>
                  <a:gd name="connsiteX0" fmla="*/ 277455 w 337824"/>
                  <a:gd name="connsiteY0" fmla="*/ 117982 h 337825"/>
                  <a:gd name="connsiteX1" fmla="*/ 273574 w 337824"/>
                  <a:gd name="connsiteY1" fmla="*/ 119310 h 337825"/>
                  <a:gd name="connsiteX2" fmla="*/ 127592 w 337824"/>
                  <a:gd name="connsiteY2" fmla="*/ 247963 h 337825"/>
                  <a:gd name="connsiteX3" fmla="*/ 66720 w 337824"/>
                  <a:gd name="connsiteY3" fmla="*/ 180284 h 337825"/>
                  <a:gd name="connsiteX4" fmla="*/ 59115 w 337824"/>
                  <a:gd name="connsiteY4" fmla="*/ 179881 h 337825"/>
                  <a:gd name="connsiteX5" fmla="*/ 43097 w 337824"/>
                  <a:gd name="connsiteY5" fmla="*/ 194287 h 337825"/>
                  <a:gd name="connsiteX6" fmla="*/ 42694 w 337824"/>
                  <a:gd name="connsiteY6" fmla="*/ 201894 h 337825"/>
                  <a:gd name="connsiteX7" fmla="*/ 106653 w 337824"/>
                  <a:gd name="connsiteY7" fmla="*/ 273005 h 337825"/>
                  <a:gd name="connsiteX8" fmla="*/ 106799 w 337824"/>
                  <a:gd name="connsiteY8" fmla="*/ 273432 h 337825"/>
                  <a:gd name="connsiteX9" fmla="*/ 120976 w 337824"/>
                  <a:gd name="connsiteY9" fmla="*/ 289518 h 337825"/>
                  <a:gd name="connsiteX10" fmla="*/ 124659 w 337824"/>
                  <a:gd name="connsiteY10" fmla="*/ 291324 h 337825"/>
                  <a:gd name="connsiteX11" fmla="*/ 125013 w 337824"/>
                  <a:gd name="connsiteY11" fmla="*/ 291203 h 337825"/>
                  <a:gd name="connsiteX12" fmla="*/ 125240 w 337824"/>
                  <a:gd name="connsiteY12" fmla="*/ 291311 h 337825"/>
                  <a:gd name="connsiteX13" fmla="*/ 129127 w 337824"/>
                  <a:gd name="connsiteY13" fmla="*/ 289938 h 337825"/>
                  <a:gd name="connsiteX14" fmla="*/ 145144 w 337824"/>
                  <a:gd name="connsiteY14" fmla="*/ 275532 h 337825"/>
                  <a:gd name="connsiteX15" fmla="*/ 145283 w 337824"/>
                  <a:gd name="connsiteY15" fmla="*/ 275242 h 337825"/>
                  <a:gd name="connsiteX16" fmla="*/ 294838 w 337824"/>
                  <a:gd name="connsiteY16" fmla="*/ 143439 h 337825"/>
                  <a:gd name="connsiteX17" fmla="*/ 295315 w 337824"/>
                  <a:gd name="connsiteY17" fmla="*/ 135874 h 337825"/>
                  <a:gd name="connsiteX18" fmla="*/ 281139 w 337824"/>
                  <a:gd name="connsiteY18" fmla="*/ 119788 h 337825"/>
                  <a:gd name="connsiteX19" fmla="*/ 277455 w 337824"/>
                  <a:gd name="connsiteY19" fmla="*/ 117982 h 337825"/>
                  <a:gd name="connsiteX20" fmla="*/ 168912 w 337824"/>
                  <a:gd name="connsiteY20" fmla="*/ 0 h 337825"/>
                  <a:gd name="connsiteX21" fmla="*/ 337824 w 337824"/>
                  <a:gd name="connsiteY21" fmla="*/ 168913 h 337825"/>
                  <a:gd name="connsiteX22" fmla="*/ 168912 w 337824"/>
                  <a:gd name="connsiteY22" fmla="*/ 337825 h 337825"/>
                  <a:gd name="connsiteX23" fmla="*/ 0 w 337824"/>
                  <a:gd name="connsiteY23" fmla="*/ 168913 h 337825"/>
                  <a:gd name="connsiteX24" fmla="*/ 168912 w 337824"/>
                  <a:gd name="connsiteY24" fmla="*/ 0 h 3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37824" h="337825">
                    <a:moveTo>
                      <a:pt x="277455" y="117982"/>
                    </a:moveTo>
                    <a:cubicBezTo>
                      <a:pt x="276085" y="117896"/>
                      <a:pt x="274684" y="118331"/>
                      <a:pt x="273574" y="119310"/>
                    </a:cubicBezTo>
                    <a:lnTo>
                      <a:pt x="127592" y="247963"/>
                    </a:lnTo>
                    <a:lnTo>
                      <a:pt x="66720" y="180284"/>
                    </a:lnTo>
                    <a:cubicBezTo>
                      <a:pt x="64731" y="178072"/>
                      <a:pt x="61326" y="177892"/>
                      <a:pt x="59115" y="179881"/>
                    </a:cubicBezTo>
                    <a:lnTo>
                      <a:pt x="43097" y="194287"/>
                    </a:lnTo>
                    <a:cubicBezTo>
                      <a:pt x="40885" y="196277"/>
                      <a:pt x="40705" y="199682"/>
                      <a:pt x="42694" y="201894"/>
                    </a:cubicBezTo>
                    <a:lnTo>
                      <a:pt x="106653" y="273005"/>
                    </a:lnTo>
                    <a:lnTo>
                      <a:pt x="106799" y="273432"/>
                    </a:lnTo>
                    <a:lnTo>
                      <a:pt x="120976" y="289518"/>
                    </a:lnTo>
                    <a:cubicBezTo>
                      <a:pt x="121954" y="290629"/>
                      <a:pt x="123291" y="291238"/>
                      <a:pt x="124659" y="291324"/>
                    </a:cubicBezTo>
                    <a:lnTo>
                      <a:pt x="125013" y="291203"/>
                    </a:lnTo>
                    <a:lnTo>
                      <a:pt x="125240" y="291311"/>
                    </a:lnTo>
                    <a:cubicBezTo>
                      <a:pt x="126617" y="291385"/>
                      <a:pt x="128021" y="290933"/>
                      <a:pt x="129127" y="289938"/>
                    </a:cubicBezTo>
                    <a:lnTo>
                      <a:pt x="145144" y="275532"/>
                    </a:lnTo>
                    <a:lnTo>
                      <a:pt x="145283" y="275242"/>
                    </a:lnTo>
                    <a:lnTo>
                      <a:pt x="294838" y="143439"/>
                    </a:lnTo>
                    <a:cubicBezTo>
                      <a:pt x="297059" y="141482"/>
                      <a:pt x="297273" y="138095"/>
                      <a:pt x="295315" y="135874"/>
                    </a:cubicBezTo>
                    <a:lnTo>
                      <a:pt x="281139" y="119788"/>
                    </a:lnTo>
                    <a:cubicBezTo>
                      <a:pt x="280160" y="118677"/>
                      <a:pt x="278824" y="118068"/>
                      <a:pt x="277455" y="117982"/>
                    </a:cubicBezTo>
                    <a:close/>
                    <a:moveTo>
                      <a:pt x="168912" y="0"/>
                    </a:moveTo>
                    <a:cubicBezTo>
                      <a:pt x="262199" y="0"/>
                      <a:pt x="337824" y="75626"/>
                      <a:pt x="337824" y="168913"/>
                    </a:cubicBezTo>
                    <a:cubicBezTo>
                      <a:pt x="337824" y="262200"/>
                      <a:pt x="262199" y="337825"/>
                      <a:pt x="168912" y="337825"/>
                    </a:cubicBezTo>
                    <a:cubicBezTo>
                      <a:pt x="75625" y="337825"/>
                      <a:pt x="0" y="262200"/>
                      <a:pt x="0" y="168913"/>
                    </a:cubicBezTo>
                    <a:cubicBezTo>
                      <a:pt x="0" y="75626"/>
                      <a:pt x="75625" y="0"/>
                      <a:pt x="168912" y="0"/>
                    </a:cubicBezTo>
                    <a:close/>
                  </a:path>
                </a:pathLst>
              </a:custGeom>
              <a:noFill/>
              <a:ln w="9525">
                <a:solidFill>
                  <a:schemeClr val="tx2"/>
                </a:solidFill>
                <a:prstDash val="solid"/>
                <a:round/>
                <a:headEnd/>
                <a:tailEnd/>
              </a:ln>
            </p:spPr>
            <p:txBody>
              <a:bodyPr vert="horz" wrap="square" lIns="93260" tIns="46630" rIns="93260" bIns="46630" numCol="1" anchor="t" anchorCtr="0" compatLnSpc="1">
                <a:prstTxWarp prst="textNoShape">
                  <a:avLst/>
                </a:prstTxWarp>
                <a:no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defTabSz="932559">
                  <a:defRPr/>
                </a:pPr>
                <a:endParaRPr lang="en-US" sz="2448">
                  <a:solidFill>
                    <a:srgbClr val="505050"/>
                  </a:solidFill>
                  <a:latin typeface="Segoe UI Light"/>
                </a:endParaRPr>
              </a:p>
            </p:txBody>
          </p:sp>
        </p:grpSp>
      </p:grpSp>
      <p:grpSp>
        <p:nvGrpSpPr>
          <p:cNvPr id="102" name="Group 101">
            <a:extLst>
              <a:ext uri="{FF2B5EF4-FFF2-40B4-BE49-F238E27FC236}">
                <a16:creationId xmlns:a16="http://schemas.microsoft.com/office/drawing/2014/main" id="{C243E4A8-CD82-6F4A-8F9C-836FEB780ABC}"/>
              </a:ext>
            </a:extLst>
          </p:cNvPr>
          <p:cNvGrpSpPr/>
          <p:nvPr/>
        </p:nvGrpSpPr>
        <p:grpSpPr>
          <a:xfrm>
            <a:off x="590795" y="3131206"/>
            <a:ext cx="5396013" cy="755409"/>
            <a:chOff x="579176" y="3070089"/>
            <a:chExt cx="5290689" cy="740664"/>
          </a:xfrm>
        </p:grpSpPr>
        <p:sp>
          <p:nvSpPr>
            <p:cNvPr id="103" name="Content Placeholder 12">
              <a:extLst>
                <a:ext uri="{FF2B5EF4-FFF2-40B4-BE49-F238E27FC236}">
                  <a16:creationId xmlns:a16="http://schemas.microsoft.com/office/drawing/2014/main" id="{FC49B637-560E-5749-8DFE-CB7BB74BA9B6}"/>
                </a:ext>
              </a:extLst>
            </p:cNvPr>
            <p:cNvSpPr txBox="1">
              <a:spLocks/>
            </p:cNvSpPr>
            <p:nvPr/>
          </p:nvSpPr>
          <p:spPr>
            <a:xfrm>
              <a:off x="1512942" y="3070089"/>
              <a:ext cx="4356923" cy="740664"/>
            </a:xfrm>
            <a:prstGeom prst="rect">
              <a:avLst/>
            </a:prstGeom>
          </p:spPr>
          <p:txBody>
            <a:bodyPr vert="horz" wrap="square" lIns="0" tIns="0" rIns="0" bIns="0" rtlCol="0" anchor="ctr">
              <a:noAutofit/>
            </a:bodyPr>
            <a:lstStyle>
              <a:lvl1pPr marL="171450" indent="-171450" algn="l" defTabSz="685800" rtl="0" eaLnBrk="1" latinLnBrk="0" hangingPunct="1">
                <a:lnSpc>
                  <a:spcPct val="90000"/>
                </a:lnSpc>
                <a:spcBef>
                  <a:spcPts val="750"/>
                </a:spcBef>
                <a:buClr>
                  <a:srgbClr val="8DC63F"/>
                </a:buClr>
                <a:buSzPct val="100000"/>
                <a:buFont typeface="Arial"/>
                <a:buChar char="•"/>
                <a:defRPr sz="1800" kern="1200" baseline="0">
                  <a:solidFill>
                    <a:srgbClr val="5F6062"/>
                  </a:solidFill>
                  <a:latin typeface="Franklin Gothic Book"/>
                  <a:ea typeface="Arial" charset="0"/>
                  <a:cs typeface="Franklin Gothic Book"/>
                </a:defRPr>
              </a:lvl1pPr>
              <a:lvl2pPr marL="342900" indent="-171450" algn="l" defTabSz="685800" rtl="0" eaLnBrk="1" latinLnBrk="0" hangingPunct="1">
                <a:lnSpc>
                  <a:spcPct val="90000"/>
                </a:lnSpc>
                <a:spcBef>
                  <a:spcPts val="375"/>
                </a:spcBef>
                <a:buClr>
                  <a:srgbClr val="8DC63F"/>
                </a:buClr>
                <a:buSzPct val="100000"/>
                <a:buFont typeface="AppleSymbols" charset="0"/>
                <a:buChar char="⎻"/>
                <a:tabLst/>
                <a:defRPr sz="1800" kern="1200">
                  <a:solidFill>
                    <a:srgbClr val="5F6062"/>
                  </a:solidFill>
                  <a:latin typeface="Franklin Gothic Book"/>
                  <a:ea typeface="Arial" charset="0"/>
                  <a:cs typeface="Franklin Gothic Book"/>
                </a:defRPr>
              </a:lvl2pPr>
              <a:lvl3pPr marL="515541" indent="-172641" algn="l" defTabSz="685800" rtl="0" eaLnBrk="1" latinLnBrk="0" hangingPunct="1">
                <a:lnSpc>
                  <a:spcPct val="90000"/>
                </a:lnSpc>
                <a:spcBef>
                  <a:spcPts val="375"/>
                </a:spcBef>
                <a:buClr>
                  <a:srgbClr val="8DC63F"/>
                </a:buClr>
                <a:buSzPct val="100000"/>
                <a:buFont typeface="Arial"/>
                <a:buChar char="•"/>
                <a:tabLst/>
                <a:defRPr sz="1500" kern="1200">
                  <a:solidFill>
                    <a:srgbClr val="5F6062"/>
                  </a:solidFill>
                  <a:latin typeface="Franklin Gothic Book"/>
                  <a:ea typeface="Arial" charset="0"/>
                  <a:cs typeface="Franklin Gothic Book"/>
                </a:defRPr>
              </a:lvl3pPr>
              <a:lvl4pPr marL="686991" indent="-171450" algn="l" defTabSz="685800" rtl="0" eaLnBrk="1" latinLnBrk="0" hangingPunct="1">
                <a:lnSpc>
                  <a:spcPct val="90000"/>
                </a:lnSpc>
                <a:spcBef>
                  <a:spcPts val="375"/>
                </a:spcBef>
                <a:buClr>
                  <a:srgbClr val="8DC63F"/>
                </a:buClr>
                <a:buSzPct val="100000"/>
                <a:buFont typeface="AppleSymbols" charset="0"/>
                <a:buChar char="⎻"/>
                <a:tabLst/>
                <a:defRPr sz="1400" kern="1200">
                  <a:solidFill>
                    <a:srgbClr val="5F6062"/>
                  </a:solidFill>
                  <a:latin typeface="Franklin Gothic Book"/>
                  <a:ea typeface="Arial" charset="0"/>
                  <a:cs typeface="Franklin Gothic Book"/>
                </a:defRPr>
              </a:lvl4pPr>
              <a:lvl5pPr marL="859631" indent="-172641" algn="l" defTabSz="685800" rtl="0" eaLnBrk="1" latinLnBrk="0" hangingPunct="1">
                <a:lnSpc>
                  <a:spcPct val="90000"/>
                </a:lnSpc>
                <a:spcBef>
                  <a:spcPts val="375"/>
                </a:spcBef>
                <a:buClr>
                  <a:srgbClr val="8DC63F"/>
                </a:buClr>
                <a:buSzPct val="75000"/>
                <a:buFont typeface="Courier New" charset="0"/>
                <a:buChar char="o"/>
                <a:tabLst/>
                <a:defRPr sz="1400" kern="1200">
                  <a:solidFill>
                    <a:srgbClr val="5F6062"/>
                  </a:solidFill>
                  <a:latin typeface="Franklin Gothic Book"/>
                  <a:ea typeface="Arial" charset="0"/>
                  <a:cs typeface="Franklin Gothic Book"/>
                </a:defRPr>
              </a:lvl5pPr>
              <a:lvl6pPr marL="18859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9pPr>
            </a:lstStyle>
            <a:p>
              <a:pPr marL="0" indent="0" defTabSz="699447">
                <a:lnSpc>
                  <a:spcPct val="100000"/>
                </a:lnSpc>
                <a:spcBef>
                  <a:spcPts val="765"/>
                </a:spcBef>
                <a:buNone/>
                <a:defRPr/>
              </a:pPr>
              <a:r>
                <a:rPr lang="en-US" sz="2448" dirty="0">
                  <a:solidFill>
                    <a:schemeClr val="bg2">
                      <a:lumMod val="10000"/>
                    </a:schemeClr>
                  </a:solidFill>
                  <a:latin typeface="Segoe" panose="020B0502040504020203" pitchFamily="34" charset="0"/>
                </a:rPr>
                <a:t>Maintain availability to systems and services</a:t>
              </a:r>
            </a:p>
          </p:txBody>
        </p:sp>
        <p:grpSp>
          <p:nvGrpSpPr>
            <p:cNvPr id="104" name="Group 103">
              <a:extLst>
                <a:ext uri="{FF2B5EF4-FFF2-40B4-BE49-F238E27FC236}">
                  <a16:creationId xmlns:a16="http://schemas.microsoft.com/office/drawing/2014/main" id="{91361076-F9F8-514A-9521-738E1F9E97B4}"/>
                </a:ext>
              </a:extLst>
            </p:cNvPr>
            <p:cNvGrpSpPr/>
            <p:nvPr/>
          </p:nvGrpSpPr>
          <p:grpSpPr>
            <a:xfrm>
              <a:off x="579176" y="3142750"/>
              <a:ext cx="784910" cy="578284"/>
              <a:chOff x="4388353" y="4047171"/>
              <a:chExt cx="757237" cy="500063"/>
            </a:xfrm>
          </p:grpSpPr>
          <p:sp>
            <p:nvSpPr>
              <p:cNvPr id="105" name="Freeform 182">
                <a:extLst>
                  <a:ext uri="{FF2B5EF4-FFF2-40B4-BE49-F238E27FC236}">
                    <a16:creationId xmlns:a16="http://schemas.microsoft.com/office/drawing/2014/main" id="{ED06432E-1B71-1E45-83F3-2E2A52D9B421}"/>
                  </a:ext>
                </a:extLst>
              </p:cNvPr>
              <p:cNvSpPr>
                <a:spLocks noEditPoints="1"/>
              </p:cNvSpPr>
              <p:nvPr/>
            </p:nvSpPr>
            <p:spPr bwMode="auto">
              <a:xfrm>
                <a:off x="4388353" y="4047171"/>
                <a:ext cx="757237" cy="500063"/>
              </a:xfrm>
              <a:custGeom>
                <a:avLst/>
                <a:gdLst>
                  <a:gd name="T0" fmla="*/ 2726 w 2756"/>
                  <a:gd name="T1" fmla="*/ 1683 h 1819"/>
                  <a:gd name="T2" fmla="*/ 2726 w 2756"/>
                  <a:gd name="T3" fmla="*/ 1683 h 1819"/>
                  <a:gd name="T4" fmla="*/ 2718 w 2756"/>
                  <a:gd name="T5" fmla="*/ 1692 h 1819"/>
                  <a:gd name="T6" fmla="*/ 2496 w 2756"/>
                  <a:gd name="T7" fmla="*/ 1792 h 1819"/>
                  <a:gd name="T8" fmla="*/ 260 w 2756"/>
                  <a:gd name="T9" fmla="*/ 1792 h 1819"/>
                  <a:gd name="T10" fmla="*/ 38 w 2756"/>
                  <a:gd name="T11" fmla="*/ 1692 h 1819"/>
                  <a:gd name="T12" fmla="*/ 32 w 2756"/>
                  <a:gd name="T13" fmla="*/ 1686 h 1819"/>
                  <a:gd name="T14" fmla="*/ 26 w 2756"/>
                  <a:gd name="T15" fmla="*/ 1668 h 1819"/>
                  <a:gd name="T16" fmla="*/ 43 w 2756"/>
                  <a:gd name="T17" fmla="*/ 1641 h 1819"/>
                  <a:gd name="T18" fmla="*/ 51 w 2756"/>
                  <a:gd name="T19" fmla="*/ 1640 h 1819"/>
                  <a:gd name="T20" fmla="*/ 208 w 2756"/>
                  <a:gd name="T21" fmla="*/ 1640 h 1819"/>
                  <a:gd name="T22" fmla="*/ 222 w 2756"/>
                  <a:gd name="T23" fmla="*/ 1640 h 1819"/>
                  <a:gd name="T24" fmla="*/ 2534 w 2756"/>
                  <a:gd name="T25" fmla="*/ 1640 h 1819"/>
                  <a:gd name="T26" fmla="*/ 2712 w 2756"/>
                  <a:gd name="T27" fmla="*/ 1640 h 1819"/>
                  <a:gd name="T28" fmla="*/ 2729 w 2756"/>
                  <a:gd name="T29" fmla="*/ 1668 h 1819"/>
                  <a:gd name="T30" fmla="*/ 2726 w 2756"/>
                  <a:gd name="T31" fmla="*/ 1683 h 1819"/>
                  <a:gd name="T32" fmla="*/ 2534 w 2756"/>
                  <a:gd name="T33" fmla="*/ 1613 h 1819"/>
                  <a:gd name="T34" fmla="*/ 2534 w 2756"/>
                  <a:gd name="T35" fmla="*/ 1613 h 1819"/>
                  <a:gd name="T36" fmla="*/ 222 w 2756"/>
                  <a:gd name="T37" fmla="*/ 1613 h 1819"/>
                  <a:gd name="T38" fmla="*/ 222 w 2756"/>
                  <a:gd name="T39" fmla="*/ 27 h 1819"/>
                  <a:gd name="T40" fmla="*/ 2534 w 2756"/>
                  <a:gd name="T41" fmla="*/ 27 h 1819"/>
                  <a:gd name="T42" fmla="*/ 2534 w 2756"/>
                  <a:gd name="T43" fmla="*/ 1613 h 1819"/>
                  <a:gd name="T44" fmla="*/ 2720 w 2756"/>
                  <a:gd name="T45" fmla="*/ 1615 h 1819"/>
                  <a:gd name="T46" fmla="*/ 2720 w 2756"/>
                  <a:gd name="T47" fmla="*/ 1615 h 1819"/>
                  <a:gd name="T48" fmla="*/ 2715 w 2756"/>
                  <a:gd name="T49" fmla="*/ 1613 h 1819"/>
                  <a:gd name="T50" fmla="*/ 2595 w 2756"/>
                  <a:gd name="T51" fmla="*/ 1613 h 1819"/>
                  <a:gd name="T52" fmla="*/ 2561 w 2756"/>
                  <a:gd name="T53" fmla="*/ 1613 h 1819"/>
                  <a:gd name="T54" fmla="*/ 2561 w 2756"/>
                  <a:gd name="T55" fmla="*/ 0 h 1819"/>
                  <a:gd name="T56" fmla="*/ 195 w 2756"/>
                  <a:gd name="T57" fmla="*/ 0 h 1819"/>
                  <a:gd name="T58" fmla="*/ 195 w 2756"/>
                  <a:gd name="T59" fmla="*/ 1613 h 1819"/>
                  <a:gd name="T60" fmla="*/ 51 w 2756"/>
                  <a:gd name="T61" fmla="*/ 1613 h 1819"/>
                  <a:gd name="T62" fmla="*/ 37 w 2756"/>
                  <a:gd name="T63" fmla="*/ 1615 h 1819"/>
                  <a:gd name="T64" fmla="*/ 35 w 2756"/>
                  <a:gd name="T65" fmla="*/ 1615 h 1819"/>
                  <a:gd name="T66" fmla="*/ 0 w 2756"/>
                  <a:gd name="T67" fmla="*/ 1668 h 1819"/>
                  <a:gd name="T68" fmla="*/ 11 w 2756"/>
                  <a:gd name="T69" fmla="*/ 1701 h 1819"/>
                  <a:gd name="T70" fmla="*/ 19 w 2756"/>
                  <a:gd name="T71" fmla="*/ 1711 h 1819"/>
                  <a:gd name="T72" fmla="*/ 260 w 2756"/>
                  <a:gd name="T73" fmla="*/ 1819 h 1819"/>
                  <a:gd name="T74" fmla="*/ 2496 w 2756"/>
                  <a:gd name="T75" fmla="*/ 1819 h 1819"/>
                  <a:gd name="T76" fmla="*/ 2738 w 2756"/>
                  <a:gd name="T77" fmla="*/ 1710 h 1819"/>
                  <a:gd name="T78" fmla="*/ 2744 w 2756"/>
                  <a:gd name="T79" fmla="*/ 1703 h 1819"/>
                  <a:gd name="T80" fmla="*/ 2749 w 2756"/>
                  <a:gd name="T81" fmla="*/ 1697 h 1819"/>
                  <a:gd name="T82" fmla="*/ 2756 w 2756"/>
                  <a:gd name="T83" fmla="*/ 1668 h 1819"/>
                  <a:gd name="T84" fmla="*/ 2720 w 2756"/>
                  <a:gd name="T85" fmla="*/ 1615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56" h="1819">
                    <a:moveTo>
                      <a:pt x="2726" y="1683"/>
                    </a:moveTo>
                    <a:lnTo>
                      <a:pt x="2726" y="1683"/>
                    </a:lnTo>
                    <a:lnTo>
                      <a:pt x="2718" y="1692"/>
                    </a:lnTo>
                    <a:cubicBezTo>
                      <a:pt x="2656" y="1757"/>
                      <a:pt x="2577" y="1792"/>
                      <a:pt x="2496" y="1792"/>
                    </a:cubicBezTo>
                    <a:lnTo>
                      <a:pt x="260" y="1792"/>
                    </a:lnTo>
                    <a:cubicBezTo>
                      <a:pt x="180" y="1792"/>
                      <a:pt x="101" y="1757"/>
                      <a:pt x="38" y="1692"/>
                    </a:cubicBezTo>
                    <a:lnTo>
                      <a:pt x="32" y="1686"/>
                    </a:lnTo>
                    <a:cubicBezTo>
                      <a:pt x="27" y="1677"/>
                      <a:pt x="26" y="1672"/>
                      <a:pt x="26" y="1668"/>
                    </a:cubicBezTo>
                    <a:cubicBezTo>
                      <a:pt x="26" y="1655"/>
                      <a:pt x="33" y="1645"/>
                      <a:pt x="43" y="1641"/>
                    </a:cubicBezTo>
                    <a:cubicBezTo>
                      <a:pt x="46" y="1640"/>
                      <a:pt x="49" y="1640"/>
                      <a:pt x="51" y="1640"/>
                    </a:cubicBezTo>
                    <a:lnTo>
                      <a:pt x="208" y="1640"/>
                    </a:lnTo>
                    <a:lnTo>
                      <a:pt x="222" y="1640"/>
                    </a:lnTo>
                    <a:lnTo>
                      <a:pt x="2534" y="1640"/>
                    </a:lnTo>
                    <a:lnTo>
                      <a:pt x="2712" y="1640"/>
                    </a:lnTo>
                    <a:cubicBezTo>
                      <a:pt x="2722" y="1643"/>
                      <a:pt x="2730" y="1655"/>
                      <a:pt x="2729" y="1668"/>
                    </a:cubicBezTo>
                    <a:cubicBezTo>
                      <a:pt x="2729" y="1673"/>
                      <a:pt x="2728" y="1678"/>
                      <a:pt x="2726" y="1683"/>
                    </a:cubicBezTo>
                    <a:close/>
                    <a:moveTo>
                      <a:pt x="2534" y="1613"/>
                    </a:moveTo>
                    <a:lnTo>
                      <a:pt x="2534" y="1613"/>
                    </a:lnTo>
                    <a:lnTo>
                      <a:pt x="222" y="1613"/>
                    </a:lnTo>
                    <a:lnTo>
                      <a:pt x="222" y="27"/>
                    </a:lnTo>
                    <a:lnTo>
                      <a:pt x="2534" y="27"/>
                    </a:lnTo>
                    <a:lnTo>
                      <a:pt x="2534" y="1613"/>
                    </a:lnTo>
                    <a:close/>
                    <a:moveTo>
                      <a:pt x="2720" y="1615"/>
                    </a:moveTo>
                    <a:lnTo>
                      <a:pt x="2720" y="1615"/>
                    </a:lnTo>
                    <a:lnTo>
                      <a:pt x="2715" y="1613"/>
                    </a:lnTo>
                    <a:lnTo>
                      <a:pt x="2595" y="1613"/>
                    </a:lnTo>
                    <a:lnTo>
                      <a:pt x="2561" y="1613"/>
                    </a:lnTo>
                    <a:lnTo>
                      <a:pt x="2561" y="0"/>
                    </a:lnTo>
                    <a:lnTo>
                      <a:pt x="195" y="0"/>
                    </a:lnTo>
                    <a:lnTo>
                      <a:pt x="195" y="1613"/>
                    </a:lnTo>
                    <a:lnTo>
                      <a:pt x="51" y="1613"/>
                    </a:lnTo>
                    <a:cubicBezTo>
                      <a:pt x="49" y="1613"/>
                      <a:pt x="45" y="1613"/>
                      <a:pt x="37" y="1615"/>
                    </a:cubicBezTo>
                    <a:lnTo>
                      <a:pt x="35" y="1615"/>
                    </a:lnTo>
                    <a:cubicBezTo>
                      <a:pt x="14" y="1623"/>
                      <a:pt x="0" y="1644"/>
                      <a:pt x="0" y="1668"/>
                    </a:cubicBezTo>
                    <a:cubicBezTo>
                      <a:pt x="0" y="1679"/>
                      <a:pt x="3" y="1690"/>
                      <a:pt x="11" y="1701"/>
                    </a:cubicBezTo>
                    <a:lnTo>
                      <a:pt x="19" y="1711"/>
                    </a:lnTo>
                    <a:cubicBezTo>
                      <a:pt x="87" y="1781"/>
                      <a:pt x="173" y="1819"/>
                      <a:pt x="260" y="1819"/>
                    </a:cubicBezTo>
                    <a:lnTo>
                      <a:pt x="2496" y="1819"/>
                    </a:lnTo>
                    <a:cubicBezTo>
                      <a:pt x="2585" y="1819"/>
                      <a:pt x="2670" y="1780"/>
                      <a:pt x="2738" y="1710"/>
                    </a:cubicBezTo>
                    <a:lnTo>
                      <a:pt x="2744" y="1703"/>
                    </a:lnTo>
                    <a:lnTo>
                      <a:pt x="2749" y="1697"/>
                    </a:lnTo>
                    <a:cubicBezTo>
                      <a:pt x="2754" y="1688"/>
                      <a:pt x="2756" y="1678"/>
                      <a:pt x="2756" y="1668"/>
                    </a:cubicBezTo>
                    <a:cubicBezTo>
                      <a:pt x="2756" y="1643"/>
                      <a:pt x="2742" y="1622"/>
                      <a:pt x="2720" y="1615"/>
                    </a:cubicBezTo>
                    <a:close/>
                  </a:path>
                </a:pathLst>
              </a:custGeom>
              <a:solidFill>
                <a:schemeClr val="tx2"/>
              </a:solid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06" name="Freeform 183">
                <a:extLst>
                  <a:ext uri="{FF2B5EF4-FFF2-40B4-BE49-F238E27FC236}">
                    <a16:creationId xmlns:a16="http://schemas.microsoft.com/office/drawing/2014/main" id="{8124FB02-68C4-034E-B852-0FE652B51FF0}"/>
                  </a:ext>
                </a:extLst>
              </p:cNvPr>
              <p:cNvSpPr>
                <a:spLocks noEditPoints="1"/>
              </p:cNvSpPr>
              <p:nvPr/>
            </p:nvSpPr>
            <p:spPr bwMode="auto">
              <a:xfrm>
                <a:off x="4475665" y="4085271"/>
                <a:ext cx="581025" cy="385763"/>
              </a:xfrm>
              <a:custGeom>
                <a:avLst/>
                <a:gdLst>
                  <a:gd name="T0" fmla="*/ 2089 w 2116"/>
                  <a:gd name="T1" fmla="*/ 1380 h 1407"/>
                  <a:gd name="T2" fmla="*/ 2089 w 2116"/>
                  <a:gd name="T3" fmla="*/ 1380 h 1407"/>
                  <a:gd name="T4" fmla="*/ 27 w 2116"/>
                  <a:gd name="T5" fmla="*/ 1380 h 1407"/>
                  <a:gd name="T6" fmla="*/ 27 w 2116"/>
                  <a:gd name="T7" fmla="*/ 26 h 1407"/>
                  <a:gd name="T8" fmla="*/ 2089 w 2116"/>
                  <a:gd name="T9" fmla="*/ 26 h 1407"/>
                  <a:gd name="T10" fmla="*/ 2089 w 2116"/>
                  <a:gd name="T11" fmla="*/ 1380 h 1407"/>
                  <a:gd name="T12" fmla="*/ 2116 w 2116"/>
                  <a:gd name="T13" fmla="*/ 0 h 1407"/>
                  <a:gd name="T14" fmla="*/ 2116 w 2116"/>
                  <a:gd name="T15" fmla="*/ 0 h 1407"/>
                  <a:gd name="T16" fmla="*/ 0 w 2116"/>
                  <a:gd name="T17" fmla="*/ 0 h 1407"/>
                  <a:gd name="T18" fmla="*/ 0 w 2116"/>
                  <a:gd name="T19" fmla="*/ 1407 h 1407"/>
                  <a:gd name="T20" fmla="*/ 2116 w 2116"/>
                  <a:gd name="T21" fmla="*/ 1407 h 1407"/>
                  <a:gd name="T22" fmla="*/ 2116 w 2116"/>
                  <a:gd name="T23" fmla="*/ 0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16" h="1407">
                    <a:moveTo>
                      <a:pt x="2089" y="1380"/>
                    </a:moveTo>
                    <a:lnTo>
                      <a:pt x="2089" y="1380"/>
                    </a:lnTo>
                    <a:lnTo>
                      <a:pt x="27" y="1380"/>
                    </a:lnTo>
                    <a:lnTo>
                      <a:pt x="27" y="26"/>
                    </a:lnTo>
                    <a:lnTo>
                      <a:pt x="2089" y="26"/>
                    </a:lnTo>
                    <a:lnTo>
                      <a:pt x="2089" y="1380"/>
                    </a:lnTo>
                    <a:close/>
                    <a:moveTo>
                      <a:pt x="2116" y="0"/>
                    </a:moveTo>
                    <a:lnTo>
                      <a:pt x="2116" y="0"/>
                    </a:lnTo>
                    <a:lnTo>
                      <a:pt x="0" y="0"/>
                    </a:lnTo>
                    <a:lnTo>
                      <a:pt x="0" y="1407"/>
                    </a:lnTo>
                    <a:lnTo>
                      <a:pt x="2116" y="1407"/>
                    </a:lnTo>
                    <a:lnTo>
                      <a:pt x="2116" y="0"/>
                    </a:lnTo>
                    <a:close/>
                  </a:path>
                </a:pathLst>
              </a:custGeom>
              <a:solidFill>
                <a:schemeClr val="tx2"/>
              </a:solid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07" name="Freeform 184">
                <a:extLst>
                  <a:ext uri="{FF2B5EF4-FFF2-40B4-BE49-F238E27FC236}">
                    <a16:creationId xmlns:a16="http://schemas.microsoft.com/office/drawing/2014/main" id="{4B3DA5B4-979D-A340-9862-5F4D6C1DEE67}"/>
                  </a:ext>
                </a:extLst>
              </p:cNvPr>
              <p:cNvSpPr>
                <a:spLocks noEditPoints="1"/>
              </p:cNvSpPr>
              <p:nvPr/>
            </p:nvSpPr>
            <p:spPr bwMode="auto">
              <a:xfrm>
                <a:off x="4694740" y="4510721"/>
                <a:ext cx="144462" cy="17463"/>
              </a:xfrm>
              <a:custGeom>
                <a:avLst/>
                <a:gdLst>
                  <a:gd name="T0" fmla="*/ 493 w 526"/>
                  <a:gd name="T1" fmla="*/ 39 h 66"/>
                  <a:gd name="T2" fmla="*/ 493 w 526"/>
                  <a:gd name="T3" fmla="*/ 39 h 66"/>
                  <a:gd name="T4" fmla="*/ 33 w 526"/>
                  <a:gd name="T5" fmla="*/ 39 h 66"/>
                  <a:gd name="T6" fmla="*/ 27 w 526"/>
                  <a:gd name="T7" fmla="*/ 33 h 66"/>
                  <a:gd name="T8" fmla="*/ 33 w 526"/>
                  <a:gd name="T9" fmla="*/ 27 h 66"/>
                  <a:gd name="T10" fmla="*/ 493 w 526"/>
                  <a:gd name="T11" fmla="*/ 27 h 66"/>
                  <a:gd name="T12" fmla="*/ 499 w 526"/>
                  <a:gd name="T13" fmla="*/ 33 h 66"/>
                  <a:gd name="T14" fmla="*/ 493 w 526"/>
                  <a:gd name="T15" fmla="*/ 39 h 66"/>
                  <a:gd name="T16" fmla="*/ 493 w 526"/>
                  <a:gd name="T17" fmla="*/ 0 h 66"/>
                  <a:gd name="T18" fmla="*/ 493 w 526"/>
                  <a:gd name="T19" fmla="*/ 0 h 66"/>
                  <a:gd name="T20" fmla="*/ 33 w 526"/>
                  <a:gd name="T21" fmla="*/ 0 h 66"/>
                  <a:gd name="T22" fmla="*/ 0 w 526"/>
                  <a:gd name="T23" fmla="*/ 33 h 66"/>
                  <a:gd name="T24" fmla="*/ 33 w 526"/>
                  <a:gd name="T25" fmla="*/ 66 h 66"/>
                  <a:gd name="T26" fmla="*/ 493 w 526"/>
                  <a:gd name="T27" fmla="*/ 66 h 66"/>
                  <a:gd name="T28" fmla="*/ 526 w 526"/>
                  <a:gd name="T29" fmla="*/ 33 h 66"/>
                  <a:gd name="T30" fmla="*/ 493 w 526"/>
                  <a:gd name="T31"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26" h="66">
                    <a:moveTo>
                      <a:pt x="493" y="39"/>
                    </a:moveTo>
                    <a:lnTo>
                      <a:pt x="493" y="39"/>
                    </a:lnTo>
                    <a:lnTo>
                      <a:pt x="33" y="39"/>
                    </a:lnTo>
                    <a:cubicBezTo>
                      <a:pt x="29" y="39"/>
                      <a:pt x="27" y="36"/>
                      <a:pt x="27" y="33"/>
                    </a:cubicBezTo>
                    <a:cubicBezTo>
                      <a:pt x="27" y="30"/>
                      <a:pt x="29" y="27"/>
                      <a:pt x="33" y="27"/>
                    </a:cubicBezTo>
                    <a:lnTo>
                      <a:pt x="493" y="27"/>
                    </a:lnTo>
                    <a:cubicBezTo>
                      <a:pt x="496" y="27"/>
                      <a:pt x="499" y="30"/>
                      <a:pt x="499" y="33"/>
                    </a:cubicBezTo>
                    <a:cubicBezTo>
                      <a:pt x="499" y="36"/>
                      <a:pt x="496" y="39"/>
                      <a:pt x="493" y="39"/>
                    </a:cubicBezTo>
                    <a:close/>
                    <a:moveTo>
                      <a:pt x="493" y="0"/>
                    </a:moveTo>
                    <a:lnTo>
                      <a:pt x="493" y="0"/>
                    </a:lnTo>
                    <a:lnTo>
                      <a:pt x="33" y="0"/>
                    </a:lnTo>
                    <a:cubicBezTo>
                      <a:pt x="15" y="0"/>
                      <a:pt x="0" y="15"/>
                      <a:pt x="0" y="33"/>
                    </a:cubicBezTo>
                    <a:cubicBezTo>
                      <a:pt x="0" y="51"/>
                      <a:pt x="15" y="66"/>
                      <a:pt x="33" y="66"/>
                    </a:cubicBezTo>
                    <a:lnTo>
                      <a:pt x="493" y="66"/>
                    </a:lnTo>
                    <a:cubicBezTo>
                      <a:pt x="511" y="66"/>
                      <a:pt x="526" y="51"/>
                      <a:pt x="526" y="33"/>
                    </a:cubicBezTo>
                    <a:cubicBezTo>
                      <a:pt x="526" y="15"/>
                      <a:pt x="511" y="0"/>
                      <a:pt x="493" y="0"/>
                    </a:cubicBezTo>
                    <a:close/>
                  </a:path>
                </a:pathLst>
              </a:custGeom>
              <a:solidFill>
                <a:schemeClr val="tx2"/>
              </a:solid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08" name="Freeform: Shape 22">
                <a:extLst>
                  <a:ext uri="{FF2B5EF4-FFF2-40B4-BE49-F238E27FC236}">
                    <a16:creationId xmlns:a16="http://schemas.microsoft.com/office/drawing/2014/main" id="{1765E086-8086-114C-BAE4-4A0BDBCCB6F8}"/>
                  </a:ext>
                </a:extLst>
              </p:cNvPr>
              <p:cNvSpPr>
                <a:spLocks/>
              </p:cNvSpPr>
              <p:nvPr/>
            </p:nvSpPr>
            <p:spPr bwMode="auto">
              <a:xfrm>
                <a:off x="4629442" y="4160011"/>
                <a:ext cx="273470" cy="241809"/>
              </a:xfrm>
              <a:custGeom>
                <a:avLst/>
                <a:gdLst>
                  <a:gd name="connsiteX0" fmla="*/ 277455 w 337824"/>
                  <a:gd name="connsiteY0" fmla="*/ 117982 h 337825"/>
                  <a:gd name="connsiteX1" fmla="*/ 273574 w 337824"/>
                  <a:gd name="connsiteY1" fmla="*/ 119310 h 337825"/>
                  <a:gd name="connsiteX2" fmla="*/ 127592 w 337824"/>
                  <a:gd name="connsiteY2" fmla="*/ 247963 h 337825"/>
                  <a:gd name="connsiteX3" fmla="*/ 66720 w 337824"/>
                  <a:gd name="connsiteY3" fmla="*/ 180284 h 337825"/>
                  <a:gd name="connsiteX4" fmla="*/ 59115 w 337824"/>
                  <a:gd name="connsiteY4" fmla="*/ 179881 h 337825"/>
                  <a:gd name="connsiteX5" fmla="*/ 43097 w 337824"/>
                  <a:gd name="connsiteY5" fmla="*/ 194287 h 337825"/>
                  <a:gd name="connsiteX6" fmla="*/ 42694 w 337824"/>
                  <a:gd name="connsiteY6" fmla="*/ 201894 h 337825"/>
                  <a:gd name="connsiteX7" fmla="*/ 106653 w 337824"/>
                  <a:gd name="connsiteY7" fmla="*/ 273005 h 337825"/>
                  <a:gd name="connsiteX8" fmla="*/ 106799 w 337824"/>
                  <a:gd name="connsiteY8" fmla="*/ 273432 h 337825"/>
                  <a:gd name="connsiteX9" fmla="*/ 120976 w 337824"/>
                  <a:gd name="connsiteY9" fmla="*/ 289518 h 337825"/>
                  <a:gd name="connsiteX10" fmla="*/ 124659 w 337824"/>
                  <a:gd name="connsiteY10" fmla="*/ 291324 h 337825"/>
                  <a:gd name="connsiteX11" fmla="*/ 125013 w 337824"/>
                  <a:gd name="connsiteY11" fmla="*/ 291203 h 337825"/>
                  <a:gd name="connsiteX12" fmla="*/ 125240 w 337824"/>
                  <a:gd name="connsiteY12" fmla="*/ 291311 h 337825"/>
                  <a:gd name="connsiteX13" fmla="*/ 129127 w 337824"/>
                  <a:gd name="connsiteY13" fmla="*/ 289938 h 337825"/>
                  <a:gd name="connsiteX14" fmla="*/ 145144 w 337824"/>
                  <a:gd name="connsiteY14" fmla="*/ 275532 h 337825"/>
                  <a:gd name="connsiteX15" fmla="*/ 145283 w 337824"/>
                  <a:gd name="connsiteY15" fmla="*/ 275242 h 337825"/>
                  <a:gd name="connsiteX16" fmla="*/ 294838 w 337824"/>
                  <a:gd name="connsiteY16" fmla="*/ 143439 h 337825"/>
                  <a:gd name="connsiteX17" fmla="*/ 295315 w 337824"/>
                  <a:gd name="connsiteY17" fmla="*/ 135874 h 337825"/>
                  <a:gd name="connsiteX18" fmla="*/ 281139 w 337824"/>
                  <a:gd name="connsiteY18" fmla="*/ 119788 h 337825"/>
                  <a:gd name="connsiteX19" fmla="*/ 277455 w 337824"/>
                  <a:gd name="connsiteY19" fmla="*/ 117982 h 337825"/>
                  <a:gd name="connsiteX20" fmla="*/ 168912 w 337824"/>
                  <a:gd name="connsiteY20" fmla="*/ 0 h 337825"/>
                  <a:gd name="connsiteX21" fmla="*/ 337824 w 337824"/>
                  <a:gd name="connsiteY21" fmla="*/ 168913 h 337825"/>
                  <a:gd name="connsiteX22" fmla="*/ 168912 w 337824"/>
                  <a:gd name="connsiteY22" fmla="*/ 337825 h 337825"/>
                  <a:gd name="connsiteX23" fmla="*/ 0 w 337824"/>
                  <a:gd name="connsiteY23" fmla="*/ 168913 h 337825"/>
                  <a:gd name="connsiteX24" fmla="*/ 168912 w 337824"/>
                  <a:gd name="connsiteY24" fmla="*/ 0 h 3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37824" h="337825">
                    <a:moveTo>
                      <a:pt x="277455" y="117982"/>
                    </a:moveTo>
                    <a:cubicBezTo>
                      <a:pt x="276085" y="117896"/>
                      <a:pt x="274684" y="118331"/>
                      <a:pt x="273574" y="119310"/>
                    </a:cubicBezTo>
                    <a:lnTo>
                      <a:pt x="127592" y="247963"/>
                    </a:lnTo>
                    <a:lnTo>
                      <a:pt x="66720" y="180284"/>
                    </a:lnTo>
                    <a:cubicBezTo>
                      <a:pt x="64731" y="178072"/>
                      <a:pt x="61326" y="177892"/>
                      <a:pt x="59115" y="179881"/>
                    </a:cubicBezTo>
                    <a:lnTo>
                      <a:pt x="43097" y="194287"/>
                    </a:lnTo>
                    <a:cubicBezTo>
                      <a:pt x="40885" y="196277"/>
                      <a:pt x="40705" y="199682"/>
                      <a:pt x="42694" y="201894"/>
                    </a:cubicBezTo>
                    <a:lnTo>
                      <a:pt x="106653" y="273005"/>
                    </a:lnTo>
                    <a:lnTo>
                      <a:pt x="106799" y="273432"/>
                    </a:lnTo>
                    <a:lnTo>
                      <a:pt x="120976" y="289518"/>
                    </a:lnTo>
                    <a:cubicBezTo>
                      <a:pt x="121954" y="290629"/>
                      <a:pt x="123291" y="291238"/>
                      <a:pt x="124659" y="291324"/>
                    </a:cubicBezTo>
                    <a:lnTo>
                      <a:pt x="125013" y="291203"/>
                    </a:lnTo>
                    <a:lnTo>
                      <a:pt x="125240" y="291311"/>
                    </a:lnTo>
                    <a:cubicBezTo>
                      <a:pt x="126617" y="291385"/>
                      <a:pt x="128021" y="290933"/>
                      <a:pt x="129127" y="289938"/>
                    </a:cubicBezTo>
                    <a:lnTo>
                      <a:pt x="145144" y="275532"/>
                    </a:lnTo>
                    <a:lnTo>
                      <a:pt x="145283" y="275242"/>
                    </a:lnTo>
                    <a:lnTo>
                      <a:pt x="294838" y="143439"/>
                    </a:lnTo>
                    <a:cubicBezTo>
                      <a:pt x="297059" y="141482"/>
                      <a:pt x="297273" y="138095"/>
                      <a:pt x="295315" y="135874"/>
                    </a:cubicBezTo>
                    <a:lnTo>
                      <a:pt x="281139" y="119788"/>
                    </a:lnTo>
                    <a:cubicBezTo>
                      <a:pt x="280160" y="118677"/>
                      <a:pt x="278824" y="118068"/>
                      <a:pt x="277455" y="117982"/>
                    </a:cubicBezTo>
                    <a:close/>
                    <a:moveTo>
                      <a:pt x="168912" y="0"/>
                    </a:moveTo>
                    <a:cubicBezTo>
                      <a:pt x="262199" y="0"/>
                      <a:pt x="337824" y="75626"/>
                      <a:pt x="337824" y="168913"/>
                    </a:cubicBezTo>
                    <a:cubicBezTo>
                      <a:pt x="337824" y="262200"/>
                      <a:pt x="262199" y="337825"/>
                      <a:pt x="168912" y="337825"/>
                    </a:cubicBezTo>
                    <a:cubicBezTo>
                      <a:pt x="75625" y="337825"/>
                      <a:pt x="0" y="262200"/>
                      <a:pt x="0" y="168913"/>
                    </a:cubicBezTo>
                    <a:cubicBezTo>
                      <a:pt x="0" y="75626"/>
                      <a:pt x="75625" y="0"/>
                      <a:pt x="168912" y="0"/>
                    </a:cubicBezTo>
                    <a:close/>
                  </a:path>
                </a:pathLst>
              </a:custGeom>
              <a:noFill/>
              <a:ln w="9525">
                <a:solidFill>
                  <a:schemeClr val="tx2"/>
                </a:solidFill>
                <a:prstDash val="solid"/>
                <a:round/>
                <a:headEnd/>
                <a:tailEnd/>
              </a:ln>
            </p:spPr>
            <p:txBody>
              <a:bodyPr vert="horz" wrap="square" lIns="93260" tIns="46630" rIns="93260" bIns="46630" numCol="1" anchor="t" anchorCtr="0" compatLnSpc="1">
                <a:prstTxWarp prst="textNoShape">
                  <a:avLst/>
                </a:prstTxWarp>
                <a:no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defTabSz="932559">
                  <a:defRPr/>
                </a:pPr>
                <a:endParaRPr lang="en-US" sz="2448">
                  <a:solidFill>
                    <a:srgbClr val="505050"/>
                  </a:solidFill>
                  <a:latin typeface="Segoe UI Light"/>
                </a:endParaRPr>
              </a:p>
            </p:txBody>
          </p:sp>
        </p:grpSp>
      </p:grpSp>
      <p:grpSp>
        <p:nvGrpSpPr>
          <p:cNvPr id="109" name="Group 108">
            <a:extLst>
              <a:ext uri="{FF2B5EF4-FFF2-40B4-BE49-F238E27FC236}">
                <a16:creationId xmlns:a16="http://schemas.microsoft.com/office/drawing/2014/main" id="{5054600F-EBAD-0B43-8FA5-2C36AFD1F2A9}"/>
              </a:ext>
            </a:extLst>
          </p:cNvPr>
          <p:cNvGrpSpPr/>
          <p:nvPr/>
        </p:nvGrpSpPr>
        <p:grpSpPr>
          <a:xfrm>
            <a:off x="725863" y="4212944"/>
            <a:ext cx="5260944" cy="755409"/>
            <a:chOff x="711609" y="4130713"/>
            <a:chExt cx="5158256" cy="740664"/>
          </a:xfrm>
        </p:grpSpPr>
        <p:sp>
          <p:nvSpPr>
            <p:cNvPr id="110" name="Content Placeholder 12">
              <a:extLst>
                <a:ext uri="{FF2B5EF4-FFF2-40B4-BE49-F238E27FC236}">
                  <a16:creationId xmlns:a16="http://schemas.microsoft.com/office/drawing/2014/main" id="{3D2A76EA-7477-3B4D-856F-ACB2B008B472}"/>
                </a:ext>
              </a:extLst>
            </p:cNvPr>
            <p:cNvSpPr txBox="1">
              <a:spLocks/>
            </p:cNvSpPr>
            <p:nvPr/>
          </p:nvSpPr>
          <p:spPr>
            <a:xfrm>
              <a:off x="1512942" y="4130713"/>
              <a:ext cx="4356923" cy="740664"/>
            </a:xfrm>
            <a:prstGeom prst="rect">
              <a:avLst/>
            </a:prstGeom>
          </p:spPr>
          <p:txBody>
            <a:bodyPr vert="horz" wrap="square" lIns="0" tIns="0" rIns="0" bIns="0" rtlCol="0" anchor="ctr">
              <a:noAutofit/>
            </a:bodyPr>
            <a:lstStyle>
              <a:lvl1pPr marL="171450" indent="-171450" algn="l" defTabSz="685800" rtl="0" eaLnBrk="1" latinLnBrk="0" hangingPunct="1">
                <a:lnSpc>
                  <a:spcPct val="90000"/>
                </a:lnSpc>
                <a:spcBef>
                  <a:spcPts val="750"/>
                </a:spcBef>
                <a:buClr>
                  <a:srgbClr val="8DC63F"/>
                </a:buClr>
                <a:buSzPct val="100000"/>
                <a:buFont typeface="Arial"/>
                <a:buChar char="•"/>
                <a:defRPr sz="1800" kern="1200" baseline="0">
                  <a:solidFill>
                    <a:srgbClr val="5F6062"/>
                  </a:solidFill>
                  <a:latin typeface="Franklin Gothic Book"/>
                  <a:ea typeface="Arial" charset="0"/>
                  <a:cs typeface="Franklin Gothic Book"/>
                </a:defRPr>
              </a:lvl1pPr>
              <a:lvl2pPr marL="342900" indent="-171450" algn="l" defTabSz="685800" rtl="0" eaLnBrk="1" latinLnBrk="0" hangingPunct="1">
                <a:lnSpc>
                  <a:spcPct val="90000"/>
                </a:lnSpc>
                <a:spcBef>
                  <a:spcPts val="375"/>
                </a:spcBef>
                <a:buClr>
                  <a:srgbClr val="8DC63F"/>
                </a:buClr>
                <a:buSzPct val="100000"/>
                <a:buFont typeface="AppleSymbols" charset="0"/>
                <a:buChar char="⎻"/>
                <a:tabLst/>
                <a:defRPr sz="1800" kern="1200">
                  <a:solidFill>
                    <a:srgbClr val="5F6062"/>
                  </a:solidFill>
                  <a:latin typeface="Franklin Gothic Book"/>
                  <a:ea typeface="Arial" charset="0"/>
                  <a:cs typeface="Franklin Gothic Book"/>
                </a:defRPr>
              </a:lvl2pPr>
              <a:lvl3pPr marL="515541" indent="-172641" algn="l" defTabSz="685800" rtl="0" eaLnBrk="1" latinLnBrk="0" hangingPunct="1">
                <a:lnSpc>
                  <a:spcPct val="90000"/>
                </a:lnSpc>
                <a:spcBef>
                  <a:spcPts val="375"/>
                </a:spcBef>
                <a:buClr>
                  <a:srgbClr val="8DC63F"/>
                </a:buClr>
                <a:buSzPct val="100000"/>
                <a:buFont typeface="Arial"/>
                <a:buChar char="•"/>
                <a:tabLst/>
                <a:defRPr sz="1500" kern="1200">
                  <a:solidFill>
                    <a:srgbClr val="5F6062"/>
                  </a:solidFill>
                  <a:latin typeface="Franklin Gothic Book"/>
                  <a:ea typeface="Arial" charset="0"/>
                  <a:cs typeface="Franklin Gothic Book"/>
                </a:defRPr>
              </a:lvl3pPr>
              <a:lvl4pPr marL="686991" indent="-171450" algn="l" defTabSz="685800" rtl="0" eaLnBrk="1" latinLnBrk="0" hangingPunct="1">
                <a:lnSpc>
                  <a:spcPct val="90000"/>
                </a:lnSpc>
                <a:spcBef>
                  <a:spcPts val="375"/>
                </a:spcBef>
                <a:buClr>
                  <a:srgbClr val="8DC63F"/>
                </a:buClr>
                <a:buSzPct val="100000"/>
                <a:buFont typeface="AppleSymbols" charset="0"/>
                <a:buChar char="⎻"/>
                <a:tabLst/>
                <a:defRPr sz="1400" kern="1200">
                  <a:solidFill>
                    <a:srgbClr val="5F6062"/>
                  </a:solidFill>
                  <a:latin typeface="Franklin Gothic Book"/>
                  <a:ea typeface="Arial" charset="0"/>
                  <a:cs typeface="Franklin Gothic Book"/>
                </a:defRPr>
              </a:lvl4pPr>
              <a:lvl5pPr marL="859631" indent="-172641" algn="l" defTabSz="685800" rtl="0" eaLnBrk="1" latinLnBrk="0" hangingPunct="1">
                <a:lnSpc>
                  <a:spcPct val="90000"/>
                </a:lnSpc>
                <a:spcBef>
                  <a:spcPts val="375"/>
                </a:spcBef>
                <a:buClr>
                  <a:srgbClr val="8DC63F"/>
                </a:buClr>
                <a:buSzPct val="75000"/>
                <a:buFont typeface="Courier New" charset="0"/>
                <a:buChar char="o"/>
                <a:tabLst/>
                <a:defRPr sz="1400" kern="1200">
                  <a:solidFill>
                    <a:srgbClr val="5F6062"/>
                  </a:solidFill>
                  <a:latin typeface="Franklin Gothic Book"/>
                  <a:ea typeface="Arial" charset="0"/>
                  <a:cs typeface="Franklin Gothic Book"/>
                </a:defRPr>
              </a:lvl5pPr>
              <a:lvl6pPr marL="18859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9pPr>
            </a:lstStyle>
            <a:p>
              <a:pPr marL="0" indent="0" defTabSz="699447">
                <a:lnSpc>
                  <a:spcPct val="100000"/>
                </a:lnSpc>
                <a:spcBef>
                  <a:spcPts val="765"/>
                </a:spcBef>
                <a:buNone/>
                <a:defRPr/>
              </a:pPr>
              <a:r>
                <a:rPr lang="en-US" sz="2448" dirty="0">
                  <a:solidFill>
                    <a:schemeClr val="bg2">
                      <a:lumMod val="10000"/>
                    </a:schemeClr>
                  </a:solidFill>
                  <a:latin typeface="Segoe" panose="020B0502040504020203" pitchFamily="34" charset="0"/>
                </a:rPr>
                <a:t>Consistently apply policy and audit compliance</a:t>
              </a:r>
            </a:p>
          </p:txBody>
        </p:sp>
        <p:grpSp>
          <p:nvGrpSpPr>
            <p:cNvPr id="111" name="Group 110">
              <a:extLst>
                <a:ext uri="{FF2B5EF4-FFF2-40B4-BE49-F238E27FC236}">
                  <a16:creationId xmlns:a16="http://schemas.microsoft.com/office/drawing/2014/main" id="{EA83C9BB-A848-5648-9B10-12FEC1E51ABE}"/>
                </a:ext>
              </a:extLst>
            </p:cNvPr>
            <p:cNvGrpSpPr/>
            <p:nvPr/>
          </p:nvGrpSpPr>
          <p:grpSpPr>
            <a:xfrm>
              <a:off x="711609" y="4143956"/>
              <a:ext cx="520044" cy="680057"/>
              <a:chOff x="3465513" y="900113"/>
              <a:chExt cx="515938" cy="674688"/>
            </a:xfrm>
            <a:solidFill>
              <a:schemeClr val="tx2"/>
            </a:solidFill>
          </p:grpSpPr>
          <p:sp>
            <p:nvSpPr>
              <p:cNvPr id="112" name="Freeform 94">
                <a:extLst>
                  <a:ext uri="{FF2B5EF4-FFF2-40B4-BE49-F238E27FC236}">
                    <a16:creationId xmlns:a16="http://schemas.microsoft.com/office/drawing/2014/main" id="{579FDF78-17EF-AB48-B189-3AEFFE038AF0}"/>
                  </a:ext>
                </a:extLst>
              </p:cNvPr>
              <p:cNvSpPr>
                <a:spLocks noEditPoints="1"/>
              </p:cNvSpPr>
              <p:nvPr/>
            </p:nvSpPr>
            <p:spPr bwMode="auto">
              <a:xfrm>
                <a:off x="3556000" y="900113"/>
                <a:ext cx="334963" cy="122238"/>
              </a:xfrm>
              <a:custGeom>
                <a:avLst/>
                <a:gdLst>
                  <a:gd name="T0" fmla="*/ 26 w 1219"/>
                  <a:gd name="T1" fmla="*/ 297 h 448"/>
                  <a:gd name="T2" fmla="*/ 26 w 1219"/>
                  <a:gd name="T3" fmla="*/ 297 h 448"/>
                  <a:gd name="T4" fmla="*/ 96 w 1219"/>
                  <a:gd name="T5" fmla="*/ 228 h 448"/>
                  <a:gd name="T6" fmla="*/ 431 w 1219"/>
                  <a:gd name="T7" fmla="*/ 228 h 448"/>
                  <a:gd name="T8" fmla="*/ 430 w 1219"/>
                  <a:gd name="T9" fmla="*/ 210 h 448"/>
                  <a:gd name="T10" fmla="*/ 430 w 1219"/>
                  <a:gd name="T11" fmla="*/ 205 h 448"/>
                  <a:gd name="T12" fmla="*/ 453 w 1219"/>
                  <a:gd name="T13" fmla="*/ 118 h 448"/>
                  <a:gd name="T14" fmla="*/ 471 w 1219"/>
                  <a:gd name="T15" fmla="*/ 92 h 448"/>
                  <a:gd name="T16" fmla="*/ 610 w 1219"/>
                  <a:gd name="T17" fmla="*/ 26 h 448"/>
                  <a:gd name="T18" fmla="*/ 748 w 1219"/>
                  <a:gd name="T19" fmla="*/ 92 h 448"/>
                  <a:gd name="T20" fmla="*/ 766 w 1219"/>
                  <a:gd name="T21" fmla="*/ 118 h 448"/>
                  <a:gd name="T22" fmla="*/ 789 w 1219"/>
                  <a:gd name="T23" fmla="*/ 205 h 448"/>
                  <a:gd name="T24" fmla="*/ 789 w 1219"/>
                  <a:gd name="T25" fmla="*/ 210 h 448"/>
                  <a:gd name="T26" fmla="*/ 788 w 1219"/>
                  <a:gd name="T27" fmla="*/ 228 h 448"/>
                  <a:gd name="T28" fmla="*/ 1123 w 1219"/>
                  <a:gd name="T29" fmla="*/ 228 h 448"/>
                  <a:gd name="T30" fmla="*/ 1193 w 1219"/>
                  <a:gd name="T31" fmla="*/ 297 h 448"/>
                  <a:gd name="T32" fmla="*/ 1193 w 1219"/>
                  <a:gd name="T33" fmla="*/ 421 h 448"/>
                  <a:gd name="T34" fmla="*/ 26 w 1219"/>
                  <a:gd name="T35" fmla="*/ 421 h 448"/>
                  <a:gd name="T36" fmla="*/ 26 w 1219"/>
                  <a:gd name="T37" fmla="*/ 297 h 448"/>
                  <a:gd name="T38" fmla="*/ 0 w 1219"/>
                  <a:gd name="T39" fmla="*/ 448 h 448"/>
                  <a:gd name="T40" fmla="*/ 0 w 1219"/>
                  <a:gd name="T41" fmla="*/ 448 h 448"/>
                  <a:gd name="T42" fmla="*/ 1219 w 1219"/>
                  <a:gd name="T43" fmla="*/ 448 h 448"/>
                  <a:gd name="T44" fmla="*/ 1219 w 1219"/>
                  <a:gd name="T45" fmla="*/ 347 h 448"/>
                  <a:gd name="T46" fmla="*/ 1219 w 1219"/>
                  <a:gd name="T47" fmla="*/ 320 h 448"/>
                  <a:gd name="T48" fmla="*/ 1219 w 1219"/>
                  <a:gd name="T49" fmla="*/ 297 h 448"/>
                  <a:gd name="T50" fmla="*/ 1123 w 1219"/>
                  <a:gd name="T51" fmla="*/ 201 h 448"/>
                  <a:gd name="T52" fmla="*/ 816 w 1219"/>
                  <a:gd name="T53" fmla="*/ 201 h 448"/>
                  <a:gd name="T54" fmla="*/ 796 w 1219"/>
                  <a:gd name="T55" fmla="*/ 118 h 448"/>
                  <a:gd name="T56" fmla="*/ 781 w 1219"/>
                  <a:gd name="T57" fmla="*/ 92 h 448"/>
                  <a:gd name="T58" fmla="*/ 610 w 1219"/>
                  <a:gd name="T59" fmla="*/ 0 h 448"/>
                  <a:gd name="T60" fmla="*/ 438 w 1219"/>
                  <a:gd name="T61" fmla="*/ 92 h 448"/>
                  <a:gd name="T62" fmla="*/ 423 w 1219"/>
                  <a:gd name="T63" fmla="*/ 118 h 448"/>
                  <a:gd name="T64" fmla="*/ 404 w 1219"/>
                  <a:gd name="T65" fmla="*/ 201 h 448"/>
                  <a:gd name="T66" fmla="*/ 96 w 1219"/>
                  <a:gd name="T67" fmla="*/ 201 h 448"/>
                  <a:gd name="T68" fmla="*/ 0 w 1219"/>
                  <a:gd name="T69" fmla="*/ 297 h 448"/>
                  <a:gd name="T70" fmla="*/ 0 w 1219"/>
                  <a:gd name="T71" fmla="*/ 320 h 448"/>
                  <a:gd name="T72" fmla="*/ 0 w 1219"/>
                  <a:gd name="T73" fmla="*/ 347 h 448"/>
                  <a:gd name="T74" fmla="*/ 0 w 1219"/>
                  <a:gd name="T75"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9" h="448">
                    <a:moveTo>
                      <a:pt x="26" y="297"/>
                    </a:moveTo>
                    <a:lnTo>
                      <a:pt x="26" y="297"/>
                    </a:lnTo>
                    <a:cubicBezTo>
                      <a:pt x="26" y="259"/>
                      <a:pt x="57" y="228"/>
                      <a:pt x="96" y="228"/>
                    </a:cubicBezTo>
                    <a:lnTo>
                      <a:pt x="431" y="228"/>
                    </a:lnTo>
                    <a:lnTo>
                      <a:pt x="430" y="210"/>
                    </a:lnTo>
                    <a:cubicBezTo>
                      <a:pt x="430" y="209"/>
                      <a:pt x="430" y="207"/>
                      <a:pt x="430" y="205"/>
                    </a:cubicBezTo>
                    <a:cubicBezTo>
                      <a:pt x="430" y="174"/>
                      <a:pt x="438" y="144"/>
                      <a:pt x="453" y="118"/>
                    </a:cubicBezTo>
                    <a:cubicBezTo>
                      <a:pt x="458" y="109"/>
                      <a:pt x="464" y="100"/>
                      <a:pt x="471" y="92"/>
                    </a:cubicBezTo>
                    <a:cubicBezTo>
                      <a:pt x="504" y="51"/>
                      <a:pt x="554" y="26"/>
                      <a:pt x="610" y="26"/>
                    </a:cubicBezTo>
                    <a:cubicBezTo>
                      <a:pt x="665" y="26"/>
                      <a:pt x="715" y="51"/>
                      <a:pt x="748" y="92"/>
                    </a:cubicBezTo>
                    <a:cubicBezTo>
                      <a:pt x="755" y="100"/>
                      <a:pt x="761" y="109"/>
                      <a:pt x="766" y="118"/>
                    </a:cubicBezTo>
                    <a:cubicBezTo>
                      <a:pt x="781" y="144"/>
                      <a:pt x="789" y="174"/>
                      <a:pt x="789" y="205"/>
                    </a:cubicBezTo>
                    <a:cubicBezTo>
                      <a:pt x="789" y="207"/>
                      <a:pt x="789" y="209"/>
                      <a:pt x="789" y="210"/>
                    </a:cubicBezTo>
                    <a:lnTo>
                      <a:pt x="788" y="228"/>
                    </a:lnTo>
                    <a:lnTo>
                      <a:pt x="1123" y="228"/>
                    </a:lnTo>
                    <a:cubicBezTo>
                      <a:pt x="1162" y="228"/>
                      <a:pt x="1193" y="259"/>
                      <a:pt x="1193" y="297"/>
                    </a:cubicBezTo>
                    <a:lnTo>
                      <a:pt x="1193" y="421"/>
                    </a:lnTo>
                    <a:lnTo>
                      <a:pt x="26" y="421"/>
                    </a:lnTo>
                    <a:lnTo>
                      <a:pt x="26" y="297"/>
                    </a:lnTo>
                    <a:close/>
                    <a:moveTo>
                      <a:pt x="0" y="448"/>
                    </a:moveTo>
                    <a:lnTo>
                      <a:pt x="0" y="448"/>
                    </a:lnTo>
                    <a:lnTo>
                      <a:pt x="1219" y="448"/>
                    </a:lnTo>
                    <a:lnTo>
                      <a:pt x="1219" y="347"/>
                    </a:lnTo>
                    <a:lnTo>
                      <a:pt x="1219" y="320"/>
                    </a:lnTo>
                    <a:lnTo>
                      <a:pt x="1219" y="297"/>
                    </a:lnTo>
                    <a:cubicBezTo>
                      <a:pt x="1219" y="244"/>
                      <a:pt x="1176" y="201"/>
                      <a:pt x="1123" y="201"/>
                    </a:cubicBezTo>
                    <a:lnTo>
                      <a:pt x="816" y="201"/>
                    </a:lnTo>
                    <a:cubicBezTo>
                      <a:pt x="815" y="171"/>
                      <a:pt x="808" y="143"/>
                      <a:pt x="796" y="118"/>
                    </a:cubicBezTo>
                    <a:cubicBezTo>
                      <a:pt x="792" y="109"/>
                      <a:pt x="787" y="100"/>
                      <a:pt x="781" y="92"/>
                    </a:cubicBezTo>
                    <a:cubicBezTo>
                      <a:pt x="744" y="36"/>
                      <a:pt x="681" y="0"/>
                      <a:pt x="610" y="0"/>
                    </a:cubicBezTo>
                    <a:cubicBezTo>
                      <a:pt x="538" y="0"/>
                      <a:pt x="475" y="36"/>
                      <a:pt x="438" y="92"/>
                    </a:cubicBezTo>
                    <a:cubicBezTo>
                      <a:pt x="432" y="100"/>
                      <a:pt x="427" y="109"/>
                      <a:pt x="423" y="118"/>
                    </a:cubicBezTo>
                    <a:cubicBezTo>
                      <a:pt x="411" y="143"/>
                      <a:pt x="404" y="171"/>
                      <a:pt x="404" y="201"/>
                    </a:cubicBezTo>
                    <a:lnTo>
                      <a:pt x="96" y="201"/>
                    </a:lnTo>
                    <a:cubicBezTo>
                      <a:pt x="43" y="201"/>
                      <a:pt x="0" y="244"/>
                      <a:pt x="0" y="297"/>
                    </a:cubicBezTo>
                    <a:lnTo>
                      <a:pt x="0" y="320"/>
                    </a:lnTo>
                    <a:lnTo>
                      <a:pt x="0" y="347"/>
                    </a:lnTo>
                    <a:lnTo>
                      <a:pt x="0" y="448"/>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dirty="0">
                  <a:solidFill>
                    <a:srgbClr val="505050"/>
                  </a:solidFill>
                  <a:latin typeface="Segoe UI Light"/>
                </a:endParaRPr>
              </a:p>
            </p:txBody>
          </p:sp>
          <p:sp>
            <p:nvSpPr>
              <p:cNvPr id="113" name="Freeform 95">
                <a:extLst>
                  <a:ext uri="{FF2B5EF4-FFF2-40B4-BE49-F238E27FC236}">
                    <a16:creationId xmlns:a16="http://schemas.microsoft.com/office/drawing/2014/main" id="{6A14B92D-4E35-5546-A1E9-4857798D5899}"/>
                  </a:ext>
                </a:extLst>
              </p:cNvPr>
              <p:cNvSpPr>
                <a:spLocks noEditPoints="1"/>
              </p:cNvSpPr>
              <p:nvPr/>
            </p:nvSpPr>
            <p:spPr bwMode="auto">
              <a:xfrm>
                <a:off x="3702050" y="935038"/>
                <a:ext cx="42863" cy="42863"/>
              </a:xfrm>
              <a:custGeom>
                <a:avLst/>
                <a:gdLst>
                  <a:gd name="T0" fmla="*/ 79 w 157"/>
                  <a:gd name="T1" fmla="*/ 27 h 156"/>
                  <a:gd name="T2" fmla="*/ 79 w 157"/>
                  <a:gd name="T3" fmla="*/ 27 h 156"/>
                  <a:gd name="T4" fmla="*/ 130 w 157"/>
                  <a:gd name="T5" fmla="*/ 78 h 156"/>
                  <a:gd name="T6" fmla="*/ 79 w 157"/>
                  <a:gd name="T7" fmla="*/ 130 h 156"/>
                  <a:gd name="T8" fmla="*/ 27 w 157"/>
                  <a:gd name="T9" fmla="*/ 78 h 156"/>
                  <a:gd name="T10" fmla="*/ 79 w 157"/>
                  <a:gd name="T11" fmla="*/ 27 h 156"/>
                  <a:gd name="T12" fmla="*/ 79 w 157"/>
                  <a:gd name="T13" fmla="*/ 156 h 156"/>
                  <a:gd name="T14" fmla="*/ 79 w 157"/>
                  <a:gd name="T15" fmla="*/ 156 h 156"/>
                  <a:gd name="T16" fmla="*/ 157 w 157"/>
                  <a:gd name="T17" fmla="*/ 78 h 156"/>
                  <a:gd name="T18" fmla="*/ 79 w 157"/>
                  <a:gd name="T19" fmla="*/ 0 h 156"/>
                  <a:gd name="T20" fmla="*/ 0 w 157"/>
                  <a:gd name="T21" fmla="*/ 78 h 156"/>
                  <a:gd name="T22" fmla="*/ 79 w 157"/>
                  <a:gd name="T23"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7" h="156">
                    <a:moveTo>
                      <a:pt x="79" y="27"/>
                    </a:moveTo>
                    <a:lnTo>
                      <a:pt x="79" y="27"/>
                    </a:lnTo>
                    <a:cubicBezTo>
                      <a:pt x="107" y="27"/>
                      <a:pt x="130" y="50"/>
                      <a:pt x="130" y="78"/>
                    </a:cubicBezTo>
                    <a:cubicBezTo>
                      <a:pt x="130" y="107"/>
                      <a:pt x="107" y="130"/>
                      <a:pt x="79" y="130"/>
                    </a:cubicBezTo>
                    <a:cubicBezTo>
                      <a:pt x="50" y="130"/>
                      <a:pt x="27" y="107"/>
                      <a:pt x="27" y="78"/>
                    </a:cubicBezTo>
                    <a:cubicBezTo>
                      <a:pt x="27" y="50"/>
                      <a:pt x="50" y="27"/>
                      <a:pt x="79" y="27"/>
                    </a:cubicBezTo>
                    <a:close/>
                    <a:moveTo>
                      <a:pt x="79" y="156"/>
                    </a:moveTo>
                    <a:lnTo>
                      <a:pt x="79" y="156"/>
                    </a:lnTo>
                    <a:cubicBezTo>
                      <a:pt x="122" y="156"/>
                      <a:pt x="157" y="121"/>
                      <a:pt x="157" y="78"/>
                    </a:cubicBezTo>
                    <a:cubicBezTo>
                      <a:pt x="157" y="35"/>
                      <a:pt x="122" y="0"/>
                      <a:pt x="79" y="0"/>
                    </a:cubicBezTo>
                    <a:cubicBezTo>
                      <a:pt x="35" y="0"/>
                      <a:pt x="0" y="35"/>
                      <a:pt x="0" y="78"/>
                    </a:cubicBezTo>
                    <a:cubicBezTo>
                      <a:pt x="0" y="121"/>
                      <a:pt x="35" y="156"/>
                      <a:pt x="79" y="156"/>
                    </a:cubicBez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14" name="Freeform 96">
                <a:extLst>
                  <a:ext uri="{FF2B5EF4-FFF2-40B4-BE49-F238E27FC236}">
                    <a16:creationId xmlns:a16="http://schemas.microsoft.com/office/drawing/2014/main" id="{D7CDCDE4-6200-334C-9CC9-7E60412516A8}"/>
                  </a:ext>
                </a:extLst>
              </p:cNvPr>
              <p:cNvSpPr>
                <a:spLocks/>
              </p:cNvSpPr>
              <p:nvPr/>
            </p:nvSpPr>
            <p:spPr bwMode="auto">
              <a:xfrm>
                <a:off x="3465513" y="925513"/>
                <a:ext cx="515938" cy="649288"/>
              </a:xfrm>
              <a:custGeom>
                <a:avLst/>
                <a:gdLst>
                  <a:gd name="T0" fmla="*/ 1784 w 1881"/>
                  <a:gd name="T1" fmla="*/ 0 h 2368"/>
                  <a:gd name="T2" fmla="*/ 1784 w 1881"/>
                  <a:gd name="T3" fmla="*/ 0 h 2368"/>
                  <a:gd name="T4" fmla="*/ 1112 w 1881"/>
                  <a:gd name="T5" fmla="*/ 0 h 2368"/>
                  <a:gd name="T6" fmla="*/ 1127 w 1881"/>
                  <a:gd name="T7" fmla="*/ 26 h 2368"/>
                  <a:gd name="T8" fmla="*/ 1784 w 1881"/>
                  <a:gd name="T9" fmla="*/ 26 h 2368"/>
                  <a:gd name="T10" fmla="*/ 1854 w 1881"/>
                  <a:gd name="T11" fmla="*/ 96 h 2368"/>
                  <a:gd name="T12" fmla="*/ 1854 w 1881"/>
                  <a:gd name="T13" fmla="*/ 2272 h 2368"/>
                  <a:gd name="T14" fmla="*/ 1784 w 1881"/>
                  <a:gd name="T15" fmla="*/ 2342 h 2368"/>
                  <a:gd name="T16" fmla="*/ 97 w 1881"/>
                  <a:gd name="T17" fmla="*/ 2342 h 2368"/>
                  <a:gd name="T18" fmla="*/ 27 w 1881"/>
                  <a:gd name="T19" fmla="*/ 2272 h 2368"/>
                  <a:gd name="T20" fmla="*/ 27 w 1881"/>
                  <a:gd name="T21" fmla="*/ 96 h 2368"/>
                  <a:gd name="T22" fmla="*/ 97 w 1881"/>
                  <a:gd name="T23" fmla="*/ 26 h 2368"/>
                  <a:gd name="T24" fmla="*/ 754 w 1881"/>
                  <a:gd name="T25" fmla="*/ 26 h 2368"/>
                  <a:gd name="T26" fmla="*/ 769 w 1881"/>
                  <a:gd name="T27" fmla="*/ 0 h 2368"/>
                  <a:gd name="T28" fmla="*/ 97 w 1881"/>
                  <a:gd name="T29" fmla="*/ 0 h 2368"/>
                  <a:gd name="T30" fmla="*/ 0 w 1881"/>
                  <a:gd name="T31" fmla="*/ 96 h 2368"/>
                  <a:gd name="T32" fmla="*/ 0 w 1881"/>
                  <a:gd name="T33" fmla="*/ 2272 h 2368"/>
                  <a:gd name="T34" fmla="*/ 97 w 1881"/>
                  <a:gd name="T35" fmla="*/ 2368 h 2368"/>
                  <a:gd name="T36" fmla="*/ 1784 w 1881"/>
                  <a:gd name="T37" fmla="*/ 2368 h 2368"/>
                  <a:gd name="T38" fmla="*/ 1881 w 1881"/>
                  <a:gd name="T39" fmla="*/ 2272 h 2368"/>
                  <a:gd name="T40" fmla="*/ 1881 w 1881"/>
                  <a:gd name="T41" fmla="*/ 96 h 2368"/>
                  <a:gd name="T42" fmla="*/ 1784 w 1881"/>
                  <a:gd name="T43" fmla="*/ 0 h 2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81" h="2368">
                    <a:moveTo>
                      <a:pt x="1784" y="0"/>
                    </a:moveTo>
                    <a:lnTo>
                      <a:pt x="1784" y="0"/>
                    </a:lnTo>
                    <a:lnTo>
                      <a:pt x="1112" y="0"/>
                    </a:lnTo>
                    <a:cubicBezTo>
                      <a:pt x="1118" y="8"/>
                      <a:pt x="1123" y="17"/>
                      <a:pt x="1127" y="26"/>
                    </a:cubicBezTo>
                    <a:lnTo>
                      <a:pt x="1784" y="26"/>
                    </a:lnTo>
                    <a:cubicBezTo>
                      <a:pt x="1823" y="26"/>
                      <a:pt x="1854" y="58"/>
                      <a:pt x="1854" y="96"/>
                    </a:cubicBezTo>
                    <a:lnTo>
                      <a:pt x="1854" y="2272"/>
                    </a:lnTo>
                    <a:cubicBezTo>
                      <a:pt x="1854" y="2310"/>
                      <a:pt x="1823" y="2342"/>
                      <a:pt x="1784" y="2342"/>
                    </a:cubicBezTo>
                    <a:lnTo>
                      <a:pt x="97" y="2342"/>
                    </a:lnTo>
                    <a:cubicBezTo>
                      <a:pt x="58" y="2342"/>
                      <a:pt x="27" y="2310"/>
                      <a:pt x="27" y="2272"/>
                    </a:cubicBezTo>
                    <a:lnTo>
                      <a:pt x="27" y="96"/>
                    </a:lnTo>
                    <a:cubicBezTo>
                      <a:pt x="27" y="58"/>
                      <a:pt x="58" y="26"/>
                      <a:pt x="97" y="26"/>
                    </a:cubicBezTo>
                    <a:lnTo>
                      <a:pt x="754" y="26"/>
                    </a:lnTo>
                    <a:cubicBezTo>
                      <a:pt x="758" y="17"/>
                      <a:pt x="763" y="8"/>
                      <a:pt x="769" y="0"/>
                    </a:cubicBezTo>
                    <a:lnTo>
                      <a:pt x="97" y="0"/>
                    </a:lnTo>
                    <a:cubicBezTo>
                      <a:pt x="44" y="0"/>
                      <a:pt x="0" y="43"/>
                      <a:pt x="0" y="96"/>
                    </a:cubicBezTo>
                    <a:lnTo>
                      <a:pt x="0" y="2272"/>
                    </a:lnTo>
                    <a:cubicBezTo>
                      <a:pt x="0" y="2325"/>
                      <a:pt x="44" y="2368"/>
                      <a:pt x="97" y="2368"/>
                    </a:cubicBezTo>
                    <a:lnTo>
                      <a:pt x="1784" y="2368"/>
                    </a:lnTo>
                    <a:cubicBezTo>
                      <a:pt x="1837" y="2368"/>
                      <a:pt x="1881" y="2325"/>
                      <a:pt x="1881" y="2272"/>
                    </a:cubicBezTo>
                    <a:lnTo>
                      <a:pt x="1881" y="96"/>
                    </a:lnTo>
                    <a:cubicBezTo>
                      <a:pt x="1881" y="43"/>
                      <a:pt x="1837" y="0"/>
                      <a:pt x="1784" y="0"/>
                    </a:cubicBez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dirty="0">
                  <a:solidFill>
                    <a:srgbClr val="505050"/>
                  </a:solidFill>
                  <a:latin typeface="Segoe UI Light"/>
                </a:endParaRPr>
              </a:p>
            </p:txBody>
          </p:sp>
          <p:sp>
            <p:nvSpPr>
              <p:cNvPr id="115" name="Freeform 97">
                <a:extLst>
                  <a:ext uri="{FF2B5EF4-FFF2-40B4-BE49-F238E27FC236}">
                    <a16:creationId xmlns:a16="http://schemas.microsoft.com/office/drawing/2014/main" id="{9DE9DD24-754C-2B45-AE82-B50B106E4B0B}"/>
                  </a:ext>
                </a:extLst>
              </p:cNvPr>
              <p:cNvSpPr>
                <a:spLocks/>
              </p:cNvSpPr>
              <p:nvPr/>
            </p:nvSpPr>
            <p:spPr bwMode="auto">
              <a:xfrm>
                <a:off x="3506788" y="987426"/>
                <a:ext cx="433388" cy="546100"/>
              </a:xfrm>
              <a:custGeom>
                <a:avLst/>
                <a:gdLst>
                  <a:gd name="T0" fmla="*/ 1400 w 1581"/>
                  <a:gd name="T1" fmla="*/ 0 h 1990"/>
                  <a:gd name="T2" fmla="*/ 1400 w 1581"/>
                  <a:gd name="T3" fmla="*/ 0 h 1990"/>
                  <a:gd name="T4" fmla="*/ 1400 w 1581"/>
                  <a:gd name="T5" fmla="*/ 27 h 1990"/>
                  <a:gd name="T6" fmla="*/ 1554 w 1581"/>
                  <a:gd name="T7" fmla="*/ 27 h 1990"/>
                  <a:gd name="T8" fmla="*/ 1554 w 1581"/>
                  <a:gd name="T9" fmla="*/ 1964 h 1990"/>
                  <a:gd name="T10" fmla="*/ 27 w 1581"/>
                  <a:gd name="T11" fmla="*/ 1964 h 1990"/>
                  <a:gd name="T12" fmla="*/ 27 w 1581"/>
                  <a:gd name="T13" fmla="*/ 27 h 1990"/>
                  <a:gd name="T14" fmla="*/ 181 w 1581"/>
                  <a:gd name="T15" fmla="*/ 27 h 1990"/>
                  <a:gd name="T16" fmla="*/ 181 w 1581"/>
                  <a:gd name="T17" fmla="*/ 0 h 1990"/>
                  <a:gd name="T18" fmla="*/ 0 w 1581"/>
                  <a:gd name="T19" fmla="*/ 0 h 1990"/>
                  <a:gd name="T20" fmla="*/ 0 w 1581"/>
                  <a:gd name="T21" fmla="*/ 1990 h 1990"/>
                  <a:gd name="T22" fmla="*/ 1581 w 1581"/>
                  <a:gd name="T23" fmla="*/ 1990 h 1990"/>
                  <a:gd name="T24" fmla="*/ 1581 w 1581"/>
                  <a:gd name="T25" fmla="*/ 0 h 1990"/>
                  <a:gd name="T26" fmla="*/ 1400 w 1581"/>
                  <a:gd name="T27" fmla="*/ 0 h 1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1" h="1990">
                    <a:moveTo>
                      <a:pt x="1400" y="0"/>
                    </a:moveTo>
                    <a:lnTo>
                      <a:pt x="1400" y="0"/>
                    </a:lnTo>
                    <a:lnTo>
                      <a:pt x="1400" y="27"/>
                    </a:lnTo>
                    <a:lnTo>
                      <a:pt x="1554" y="27"/>
                    </a:lnTo>
                    <a:lnTo>
                      <a:pt x="1554" y="1964"/>
                    </a:lnTo>
                    <a:lnTo>
                      <a:pt x="27" y="1964"/>
                    </a:lnTo>
                    <a:lnTo>
                      <a:pt x="27" y="27"/>
                    </a:lnTo>
                    <a:lnTo>
                      <a:pt x="181" y="27"/>
                    </a:lnTo>
                    <a:lnTo>
                      <a:pt x="181" y="0"/>
                    </a:lnTo>
                    <a:lnTo>
                      <a:pt x="0" y="0"/>
                    </a:lnTo>
                    <a:lnTo>
                      <a:pt x="0" y="1990"/>
                    </a:lnTo>
                    <a:lnTo>
                      <a:pt x="1581" y="1990"/>
                    </a:lnTo>
                    <a:lnTo>
                      <a:pt x="1581" y="0"/>
                    </a:lnTo>
                    <a:lnTo>
                      <a:pt x="1400" y="0"/>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dirty="0">
                  <a:solidFill>
                    <a:srgbClr val="505050"/>
                  </a:solidFill>
                  <a:latin typeface="Segoe UI Light"/>
                </a:endParaRPr>
              </a:p>
            </p:txBody>
          </p:sp>
          <p:sp>
            <p:nvSpPr>
              <p:cNvPr id="116" name="Freeform 98">
                <a:extLst>
                  <a:ext uri="{FF2B5EF4-FFF2-40B4-BE49-F238E27FC236}">
                    <a16:creationId xmlns:a16="http://schemas.microsoft.com/office/drawing/2014/main" id="{79BDA94C-0AA3-E246-BB64-38240A694E14}"/>
                  </a:ext>
                </a:extLst>
              </p:cNvPr>
              <p:cNvSpPr>
                <a:spLocks/>
              </p:cNvSpPr>
              <p:nvPr/>
            </p:nvSpPr>
            <p:spPr bwMode="auto">
              <a:xfrm>
                <a:off x="3565525" y="1117601"/>
                <a:ext cx="169863" cy="6350"/>
              </a:xfrm>
              <a:custGeom>
                <a:avLst/>
                <a:gdLst>
                  <a:gd name="T0" fmla="*/ 619 w 619"/>
                  <a:gd name="T1" fmla="*/ 27 h 27"/>
                  <a:gd name="T2" fmla="*/ 619 w 619"/>
                  <a:gd name="T3" fmla="*/ 27 h 27"/>
                  <a:gd name="T4" fmla="*/ 0 w 619"/>
                  <a:gd name="T5" fmla="*/ 27 h 27"/>
                  <a:gd name="T6" fmla="*/ 0 w 619"/>
                  <a:gd name="T7" fmla="*/ 0 h 27"/>
                  <a:gd name="T8" fmla="*/ 619 w 619"/>
                  <a:gd name="T9" fmla="*/ 0 h 27"/>
                  <a:gd name="T10" fmla="*/ 619 w 619"/>
                  <a:gd name="T11" fmla="*/ 27 h 27"/>
                </a:gdLst>
                <a:ahLst/>
                <a:cxnLst>
                  <a:cxn ang="0">
                    <a:pos x="T0" y="T1"/>
                  </a:cxn>
                  <a:cxn ang="0">
                    <a:pos x="T2" y="T3"/>
                  </a:cxn>
                  <a:cxn ang="0">
                    <a:pos x="T4" y="T5"/>
                  </a:cxn>
                  <a:cxn ang="0">
                    <a:pos x="T6" y="T7"/>
                  </a:cxn>
                  <a:cxn ang="0">
                    <a:pos x="T8" y="T9"/>
                  </a:cxn>
                  <a:cxn ang="0">
                    <a:pos x="T10" y="T11"/>
                  </a:cxn>
                </a:cxnLst>
                <a:rect l="0" t="0" r="r" b="b"/>
                <a:pathLst>
                  <a:path w="619" h="27">
                    <a:moveTo>
                      <a:pt x="619" y="27"/>
                    </a:moveTo>
                    <a:lnTo>
                      <a:pt x="619" y="27"/>
                    </a:lnTo>
                    <a:lnTo>
                      <a:pt x="0" y="27"/>
                    </a:lnTo>
                    <a:lnTo>
                      <a:pt x="0" y="0"/>
                    </a:lnTo>
                    <a:lnTo>
                      <a:pt x="619" y="0"/>
                    </a:lnTo>
                    <a:lnTo>
                      <a:pt x="619" y="27"/>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17" name="Freeform 99">
                <a:extLst>
                  <a:ext uri="{FF2B5EF4-FFF2-40B4-BE49-F238E27FC236}">
                    <a16:creationId xmlns:a16="http://schemas.microsoft.com/office/drawing/2014/main" id="{8BB58765-D4A6-F644-99A1-16501AF7D796}"/>
                  </a:ext>
                </a:extLst>
              </p:cNvPr>
              <p:cNvSpPr>
                <a:spLocks/>
              </p:cNvSpPr>
              <p:nvPr/>
            </p:nvSpPr>
            <p:spPr bwMode="auto">
              <a:xfrm>
                <a:off x="3565525" y="1271588"/>
                <a:ext cx="169863" cy="7938"/>
              </a:xfrm>
              <a:custGeom>
                <a:avLst/>
                <a:gdLst>
                  <a:gd name="T0" fmla="*/ 619 w 619"/>
                  <a:gd name="T1" fmla="*/ 27 h 27"/>
                  <a:gd name="T2" fmla="*/ 619 w 619"/>
                  <a:gd name="T3" fmla="*/ 27 h 27"/>
                  <a:gd name="T4" fmla="*/ 0 w 619"/>
                  <a:gd name="T5" fmla="*/ 27 h 27"/>
                  <a:gd name="T6" fmla="*/ 0 w 619"/>
                  <a:gd name="T7" fmla="*/ 0 h 27"/>
                  <a:gd name="T8" fmla="*/ 619 w 619"/>
                  <a:gd name="T9" fmla="*/ 0 h 27"/>
                  <a:gd name="T10" fmla="*/ 619 w 619"/>
                  <a:gd name="T11" fmla="*/ 27 h 27"/>
                </a:gdLst>
                <a:ahLst/>
                <a:cxnLst>
                  <a:cxn ang="0">
                    <a:pos x="T0" y="T1"/>
                  </a:cxn>
                  <a:cxn ang="0">
                    <a:pos x="T2" y="T3"/>
                  </a:cxn>
                  <a:cxn ang="0">
                    <a:pos x="T4" y="T5"/>
                  </a:cxn>
                  <a:cxn ang="0">
                    <a:pos x="T6" y="T7"/>
                  </a:cxn>
                  <a:cxn ang="0">
                    <a:pos x="T8" y="T9"/>
                  </a:cxn>
                  <a:cxn ang="0">
                    <a:pos x="T10" y="T11"/>
                  </a:cxn>
                </a:cxnLst>
                <a:rect l="0" t="0" r="r" b="b"/>
                <a:pathLst>
                  <a:path w="619" h="27">
                    <a:moveTo>
                      <a:pt x="619" y="27"/>
                    </a:moveTo>
                    <a:lnTo>
                      <a:pt x="619" y="27"/>
                    </a:lnTo>
                    <a:lnTo>
                      <a:pt x="0" y="27"/>
                    </a:lnTo>
                    <a:lnTo>
                      <a:pt x="0" y="0"/>
                    </a:lnTo>
                    <a:lnTo>
                      <a:pt x="619" y="0"/>
                    </a:lnTo>
                    <a:lnTo>
                      <a:pt x="619" y="27"/>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18" name="Freeform 100">
                <a:extLst>
                  <a:ext uri="{FF2B5EF4-FFF2-40B4-BE49-F238E27FC236}">
                    <a16:creationId xmlns:a16="http://schemas.microsoft.com/office/drawing/2014/main" id="{425726AD-DCF6-654B-9156-3B244B5514DD}"/>
                  </a:ext>
                </a:extLst>
              </p:cNvPr>
              <p:cNvSpPr>
                <a:spLocks/>
              </p:cNvSpPr>
              <p:nvPr/>
            </p:nvSpPr>
            <p:spPr bwMode="auto">
              <a:xfrm>
                <a:off x="3781425" y="1068388"/>
                <a:ext cx="106363" cy="104775"/>
              </a:xfrm>
              <a:custGeom>
                <a:avLst/>
                <a:gdLst>
                  <a:gd name="T0" fmla="*/ 384 w 384"/>
                  <a:gd name="T1" fmla="*/ 62 h 383"/>
                  <a:gd name="T2" fmla="*/ 384 w 384"/>
                  <a:gd name="T3" fmla="*/ 62 h 383"/>
                  <a:gd name="T4" fmla="*/ 357 w 384"/>
                  <a:gd name="T5" fmla="*/ 89 h 383"/>
                  <a:gd name="T6" fmla="*/ 357 w 384"/>
                  <a:gd name="T7" fmla="*/ 357 h 383"/>
                  <a:gd name="T8" fmla="*/ 27 w 384"/>
                  <a:gd name="T9" fmla="*/ 357 h 383"/>
                  <a:gd name="T10" fmla="*/ 27 w 384"/>
                  <a:gd name="T11" fmla="*/ 26 h 383"/>
                  <a:gd name="T12" fmla="*/ 357 w 384"/>
                  <a:gd name="T13" fmla="*/ 26 h 383"/>
                  <a:gd name="T14" fmla="*/ 357 w 384"/>
                  <a:gd name="T15" fmla="*/ 51 h 383"/>
                  <a:gd name="T16" fmla="*/ 384 w 384"/>
                  <a:gd name="T17" fmla="*/ 25 h 383"/>
                  <a:gd name="T18" fmla="*/ 384 w 384"/>
                  <a:gd name="T19" fmla="*/ 0 h 383"/>
                  <a:gd name="T20" fmla="*/ 0 w 384"/>
                  <a:gd name="T21" fmla="*/ 0 h 383"/>
                  <a:gd name="T22" fmla="*/ 0 w 384"/>
                  <a:gd name="T23" fmla="*/ 383 h 383"/>
                  <a:gd name="T24" fmla="*/ 384 w 384"/>
                  <a:gd name="T25" fmla="*/ 383 h 383"/>
                  <a:gd name="T26" fmla="*/ 384 w 384"/>
                  <a:gd name="T27" fmla="*/ 6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4" h="383">
                    <a:moveTo>
                      <a:pt x="384" y="62"/>
                    </a:moveTo>
                    <a:lnTo>
                      <a:pt x="384" y="62"/>
                    </a:lnTo>
                    <a:lnTo>
                      <a:pt x="357" y="89"/>
                    </a:lnTo>
                    <a:lnTo>
                      <a:pt x="357" y="357"/>
                    </a:lnTo>
                    <a:lnTo>
                      <a:pt x="27" y="357"/>
                    </a:lnTo>
                    <a:lnTo>
                      <a:pt x="27" y="26"/>
                    </a:lnTo>
                    <a:lnTo>
                      <a:pt x="357" y="26"/>
                    </a:lnTo>
                    <a:lnTo>
                      <a:pt x="357" y="51"/>
                    </a:lnTo>
                    <a:lnTo>
                      <a:pt x="384" y="25"/>
                    </a:lnTo>
                    <a:lnTo>
                      <a:pt x="384" y="0"/>
                    </a:lnTo>
                    <a:lnTo>
                      <a:pt x="0" y="0"/>
                    </a:lnTo>
                    <a:lnTo>
                      <a:pt x="0" y="383"/>
                    </a:lnTo>
                    <a:lnTo>
                      <a:pt x="384" y="383"/>
                    </a:lnTo>
                    <a:lnTo>
                      <a:pt x="384" y="62"/>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19" name="Freeform 101">
                <a:extLst>
                  <a:ext uri="{FF2B5EF4-FFF2-40B4-BE49-F238E27FC236}">
                    <a16:creationId xmlns:a16="http://schemas.microsoft.com/office/drawing/2014/main" id="{74597315-C182-1C42-BBCF-8F27741C08D2}"/>
                  </a:ext>
                </a:extLst>
              </p:cNvPr>
              <p:cNvSpPr>
                <a:spLocks/>
              </p:cNvSpPr>
              <p:nvPr/>
            </p:nvSpPr>
            <p:spPr bwMode="auto">
              <a:xfrm>
                <a:off x="3811588" y="1054101"/>
                <a:ext cx="103188" cy="82550"/>
              </a:xfrm>
              <a:custGeom>
                <a:avLst/>
                <a:gdLst>
                  <a:gd name="T0" fmla="*/ 91 w 375"/>
                  <a:gd name="T1" fmla="*/ 265 h 302"/>
                  <a:gd name="T2" fmla="*/ 91 w 375"/>
                  <a:gd name="T3" fmla="*/ 265 h 302"/>
                  <a:gd name="T4" fmla="*/ 19 w 375"/>
                  <a:gd name="T5" fmla="*/ 192 h 302"/>
                  <a:gd name="T6" fmla="*/ 0 w 375"/>
                  <a:gd name="T7" fmla="*/ 211 h 302"/>
                  <a:gd name="T8" fmla="*/ 91 w 375"/>
                  <a:gd name="T9" fmla="*/ 302 h 302"/>
                  <a:gd name="T10" fmla="*/ 250 w 375"/>
                  <a:gd name="T11" fmla="*/ 143 h 302"/>
                  <a:gd name="T12" fmla="*/ 277 w 375"/>
                  <a:gd name="T13" fmla="*/ 116 h 302"/>
                  <a:gd name="T14" fmla="*/ 375 w 375"/>
                  <a:gd name="T15" fmla="*/ 19 h 302"/>
                  <a:gd name="T16" fmla="*/ 356 w 375"/>
                  <a:gd name="T17" fmla="*/ 0 h 302"/>
                  <a:gd name="T18" fmla="*/ 277 w 375"/>
                  <a:gd name="T19" fmla="*/ 79 h 302"/>
                  <a:gd name="T20" fmla="*/ 250 w 375"/>
                  <a:gd name="T21" fmla="*/ 105 h 302"/>
                  <a:gd name="T22" fmla="*/ 91 w 375"/>
                  <a:gd name="T23" fmla="*/ 265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5" h="302">
                    <a:moveTo>
                      <a:pt x="91" y="265"/>
                    </a:moveTo>
                    <a:lnTo>
                      <a:pt x="91" y="265"/>
                    </a:lnTo>
                    <a:lnTo>
                      <a:pt x="19" y="192"/>
                    </a:lnTo>
                    <a:lnTo>
                      <a:pt x="0" y="211"/>
                    </a:lnTo>
                    <a:lnTo>
                      <a:pt x="91" y="302"/>
                    </a:lnTo>
                    <a:lnTo>
                      <a:pt x="250" y="143"/>
                    </a:lnTo>
                    <a:lnTo>
                      <a:pt x="277" y="116"/>
                    </a:lnTo>
                    <a:lnTo>
                      <a:pt x="375" y="19"/>
                    </a:lnTo>
                    <a:lnTo>
                      <a:pt x="356" y="0"/>
                    </a:lnTo>
                    <a:lnTo>
                      <a:pt x="277" y="79"/>
                    </a:lnTo>
                    <a:lnTo>
                      <a:pt x="250" y="105"/>
                    </a:lnTo>
                    <a:lnTo>
                      <a:pt x="91" y="265"/>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20" name="Freeform 102">
                <a:extLst>
                  <a:ext uri="{FF2B5EF4-FFF2-40B4-BE49-F238E27FC236}">
                    <a16:creationId xmlns:a16="http://schemas.microsoft.com/office/drawing/2014/main" id="{C011A87F-33A3-3540-8CA7-6001F2F039FE}"/>
                  </a:ext>
                </a:extLst>
              </p:cNvPr>
              <p:cNvSpPr>
                <a:spLocks/>
              </p:cNvSpPr>
              <p:nvPr/>
            </p:nvSpPr>
            <p:spPr bwMode="auto">
              <a:xfrm>
                <a:off x="3781425" y="1223963"/>
                <a:ext cx="106363" cy="104775"/>
              </a:xfrm>
              <a:custGeom>
                <a:avLst/>
                <a:gdLst>
                  <a:gd name="T0" fmla="*/ 357 w 384"/>
                  <a:gd name="T1" fmla="*/ 357 h 384"/>
                  <a:gd name="T2" fmla="*/ 357 w 384"/>
                  <a:gd name="T3" fmla="*/ 357 h 384"/>
                  <a:gd name="T4" fmla="*/ 27 w 384"/>
                  <a:gd name="T5" fmla="*/ 357 h 384"/>
                  <a:gd name="T6" fmla="*/ 27 w 384"/>
                  <a:gd name="T7" fmla="*/ 27 h 384"/>
                  <a:gd name="T8" fmla="*/ 357 w 384"/>
                  <a:gd name="T9" fmla="*/ 27 h 384"/>
                  <a:gd name="T10" fmla="*/ 357 w 384"/>
                  <a:gd name="T11" fmla="*/ 52 h 384"/>
                  <a:gd name="T12" fmla="*/ 384 w 384"/>
                  <a:gd name="T13" fmla="*/ 25 h 384"/>
                  <a:gd name="T14" fmla="*/ 384 w 384"/>
                  <a:gd name="T15" fmla="*/ 0 h 384"/>
                  <a:gd name="T16" fmla="*/ 0 w 384"/>
                  <a:gd name="T17" fmla="*/ 0 h 384"/>
                  <a:gd name="T18" fmla="*/ 0 w 384"/>
                  <a:gd name="T19" fmla="*/ 384 h 384"/>
                  <a:gd name="T20" fmla="*/ 384 w 384"/>
                  <a:gd name="T21" fmla="*/ 384 h 384"/>
                  <a:gd name="T22" fmla="*/ 384 w 384"/>
                  <a:gd name="T23" fmla="*/ 63 h 384"/>
                  <a:gd name="T24" fmla="*/ 357 w 384"/>
                  <a:gd name="T25" fmla="*/ 90 h 384"/>
                  <a:gd name="T26" fmla="*/ 357 w 384"/>
                  <a:gd name="T27" fmla="*/ 357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4" h="384">
                    <a:moveTo>
                      <a:pt x="357" y="357"/>
                    </a:moveTo>
                    <a:lnTo>
                      <a:pt x="357" y="357"/>
                    </a:lnTo>
                    <a:lnTo>
                      <a:pt x="27" y="357"/>
                    </a:lnTo>
                    <a:lnTo>
                      <a:pt x="27" y="27"/>
                    </a:lnTo>
                    <a:lnTo>
                      <a:pt x="357" y="27"/>
                    </a:lnTo>
                    <a:lnTo>
                      <a:pt x="357" y="52"/>
                    </a:lnTo>
                    <a:lnTo>
                      <a:pt x="384" y="25"/>
                    </a:lnTo>
                    <a:lnTo>
                      <a:pt x="384" y="0"/>
                    </a:lnTo>
                    <a:lnTo>
                      <a:pt x="0" y="0"/>
                    </a:lnTo>
                    <a:lnTo>
                      <a:pt x="0" y="384"/>
                    </a:lnTo>
                    <a:lnTo>
                      <a:pt x="384" y="384"/>
                    </a:lnTo>
                    <a:lnTo>
                      <a:pt x="384" y="63"/>
                    </a:lnTo>
                    <a:lnTo>
                      <a:pt x="357" y="90"/>
                    </a:lnTo>
                    <a:lnTo>
                      <a:pt x="357" y="357"/>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21" name="Freeform 103">
                <a:extLst>
                  <a:ext uri="{FF2B5EF4-FFF2-40B4-BE49-F238E27FC236}">
                    <a16:creationId xmlns:a16="http://schemas.microsoft.com/office/drawing/2014/main" id="{6C09F704-3F39-7A47-9EB4-CBB2B1D570F5}"/>
                  </a:ext>
                </a:extLst>
              </p:cNvPr>
              <p:cNvSpPr>
                <a:spLocks/>
              </p:cNvSpPr>
              <p:nvPr/>
            </p:nvSpPr>
            <p:spPr bwMode="auto">
              <a:xfrm>
                <a:off x="3811588" y="1208088"/>
                <a:ext cx="103188" cy="84138"/>
              </a:xfrm>
              <a:custGeom>
                <a:avLst/>
                <a:gdLst>
                  <a:gd name="T0" fmla="*/ 277 w 375"/>
                  <a:gd name="T1" fmla="*/ 79 h 303"/>
                  <a:gd name="T2" fmla="*/ 277 w 375"/>
                  <a:gd name="T3" fmla="*/ 79 h 303"/>
                  <a:gd name="T4" fmla="*/ 250 w 375"/>
                  <a:gd name="T5" fmla="*/ 106 h 303"/>
                  <a:gd name="T6" fmla="*/ 91 w 375"/>
                  <a:gd name="T7" fmla="*/ 265 h 303"/>
                  <a:gd name="T8" fmla="*/ 19 w 375"/>
                  <a:gd name="T9" fmla="*/ 193 h 303"/>
                  <a:gd name="T10" fmla="*/ 0 w 375"/>
                  <a:gd name="T11" fmla="*/ 211 h 303"/>
                  <a:gd name="T12" fmla="*/ 91 w 375"/>
                  <a:gd name="T13" fmla="*/ 303 h 303"/>
                  <a:gd name="T14" fmla="*/ 250 w 375"/>
                  <a:gd name="T15" fmla="*/ 144 h 303"/>
                  <a:gd name="T16" fmla="*/ 277 w 375"/>
                  <a:gd name="T17" fmla="*/ 117 h 303"/>
                  <a:gd name="T18" fmla="*/ 375 w 375"/>
                  <a:gd name="T19" fmla="*/ 19 h 303"/>
                  <a:gd name="T20" fmla="*/ 356 w 375"/>
                  <a:gd name="T21" fmla="*/ 0 h 303"/>
                  <a:gd name="T22" fmla="*/ 277 w 375"/>
                  <a:gd name="T23" fmla="*/ 79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5" h="303">
                    <a:moveTo>
                      <a:pt x="277" y="79"/>
                    </a:moveTo>
                    <a:lnTo>
                      <a:pt x="277" y="79"/>
                    </a:lnTo>
                    <a:lnTo>
                      <a:pt x="250" y="106"/>
                    </a:lnTo>
                    <a:lnTo>
                      <a:pt x="91" y="265"/>
                    </a:lnTo>
                    <a:lnTo>
                      <a:pt x="19" y="193"/>
                    </a:lnTo>
                    <a:lnTo>
                      <a:pt x="0" y="211"/>
                    </a:lnTo>
                    <a:lnTo>
                      <a:pt x="91" y="303"/>
                    </a:lnTo>
                    <a:lnTo>
                      <a:pt x="250" y="144"/>
                    </a:lnTo>
                    <a:lnTo>
                      <a:pt x="277" y="117"/>
                    </a:lnTo>
                    <a:lnTo>
                      <a:pt x="375" y="19"/>
                    </a:lnTo>
                    <a:lnTo>
                      <a:pt x="356" y="0"/>
                    </a:lnTo>
                    <a:lnTo>
                      <a:pt x="277" y="79"/>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22" name="Freeform 104">
                <a:extLst>
                  <a:ext uri="{FF2B5EF4-FFF2-40B4-BE49-F238E27FC236}">
                    <a16:creationId xmlns:a16="http://schemas.microsoft.com/office/drawing/2014/main" id="{B624990A-2093-FB49-96DF-36DF59212E15}"/>
                  </a:ext>
                </a:extLst>
              </p:cNvPr>
              <p:cNvSpPr>
                <a:spLocks/>
              </p:cNvSpPr>
              <p:nvPr/>
            </p:nvSpPr>
            <p:spPr bwMode="auto">
              <a:xfrm>
                <a:off x="3781425" y="1379538"/>
                <a:ext cx="106363" cy="104775"/>
              </a:xfrm>
              <a:custGeom>
                <a:avLst/>
                <a:gdLst>
                  <a:gd name="T0" fmla="*/ 357 w 384"/>
                  <a:gd name="T1" fmla="*/ 357 h 384"/>
                  <a:gd name="T2" fmla="*/ 357 w 384"/>
                  <a:gd name="T3" fmla="*/ 357 h 384"/>
                  <a:gd name="T4" fmla="*/ 27 w 384"/>
                  <a:gd name="T5" fmla="*/ 357 h 384"/>
                  <a:gd name="T6" fmla="*/ 27 w 384"/>
                  <a:gd name="T7" fmla="*/ 27 h 384"/>
                  <a:gd name="T8" fmla="*/ 357 w 384"/>
                  <a:gd name="T9" fmla="*/ 27 h 384"/>
                  <a:gd name="T10" fmla="*/ 357 w 384"/>
                  <a:gd name="T11" fmla="*/ 52 h 384"/>
                  <a:gd name="T12" fmla="*/ 384 w 384"/>
                  <a:gd name="T13" fmla="*/ 26 h 384"/>
                  <a:gd name="T14" fmla="*/ 384 w 384"/>
                  <a:gd name="T15" fmla="*/ 0 h 384"/>
                  <a:gd name="T16" fmla="*/ 0 w 384"/>
                  <a:gd name="T17" fmla="*/ 0 h 384"/>
                  <a:gd name="T18" fmla="*/ 0 w 384"/>
                  <a:gd name="T19" fmla="*/ 384 h 384"/>
                  <a:gd name="T20" fmla="*/ 384 w 384"/>
                  <a:gd name="T21" fmla="*/ 384 h 384"/>
                  <a:gd name="T22" fmla="*/ 384 w 384"/>
                  <a:gd name="T23" fmla="*/ 63 h 384"/>
                  <a:gd name="T24" fmla="*/ 357 w 384"/>
                  <a:gd name="T25" fmla="*/ 90 h 384"/>
                  <a:gd name="T26" fmla="*/ 357 w 384"/>
                  <a:gd name="T27" fmla="*/ 357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4" h="384">
                    <a:moveTo>
                      <a:pt x="357" y="357"/>
                    </a:moveTo>
                    <a:lnTo>
                      <a:pt x="357" y="357"/>
                    </a:lnTo>
                    <a:lnTo>
                      <a:pt x="27" y="357"/>
                    </a:lnTo>
                    <a:lnTo>
                      <a:pt x="27" y="27"/>
                    </a:lnTo>
                    <a:lnTo>
                      <a:pt x="357" y="27"/>
                    </a:lnTo>
                    <a:lnTo>
                      <a:pt x="357" y="52"/>
                    </a:lnTo>
                    <a:lnTo>
                      <a:pt x="384" y="26"/>
                    </a:lnTo>
                    <a:lnTo>
                      <a:pt x="384" y="0"/>
                    </a:lnTo>
                    <a:lnTo>
                      <a:pt x="0" y="0"/>
                    </a:lnTo>
                    <a:lnTo>
                      <a:pt x="0" y="384"/>
                    </a:lnTo>
                    <a:lnTo>
                      <a:pt x="384" y="384"/>
                    </a:lnTo>
                    <a:lnTo>
                      <a:pt x="384" y="63"/>
                    </a:lnTo>
                    <a:lnTo>
                      <a:pt x="357" y="90"/>
                    </a:lnTo>
                    <a:lnTo>
                      <a:pt x="357" y="357"/>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23" name="Freeform 105">
                <a:extLst>
                  <a:ext uri="{FF2B5EF4-FFF2-40B4-BE49-F238E27FC236}">
                    <a16:creationId xmlns:a16="http://schemas.microsoft.com/office/drawing/2014/main" id="{5D73667F-4F77-914F-9D6E-1975EAD46126}"/>
                  </a:ext>
                </a:extLst>
              </p:cNvPr>
              <p:cNvSpPr>
                <a:spLocks/>
              </p:cNvSpPr>
              <p:nvPr/>
            </p:nvSpPr>
            <p:spPr bwMode="auto">
              <a:xfrm>
                <a:off x="3811588" y="1363663"/>
                <a:ext cx="103188" cy="84138"/>
              </a:xfrm>
              <a:custGeom>
                <a:avLst/>
                <a:gdLst>
                  <a:gd name="T0" fmla="*/ 356 w 375"/>
                  <a:gd name="T1" fmla="*/ 0 h 302"/>
                  <a:gd name="T2" fmla="*/ 356 w 375"/>
                  <a:gd name="T3" fmla="*/ 0 h 302"/>
                  <a:gd name="T4" fmla="*/ 277 w 375"/>
                  <a:gd name="T5" fmla="*/ 79 h 302"/>
                  <a:gd name="T6" fmla="*/ 250 w 375"/>
                  <a:gd name="T7" fmla="*/ 105 h 302"/>
                  <a:gd name="T8" fmla="*/ 91 w 375"/>
                  <a:gd name="T9" fmla="*/ 264 h 302"/>
                  <a:gd name="T10" fmla="*/ 19 w 375"/>
                  <a:gd name="T11" fmla="*/ 192 h 302"/>
                  <a:gd name="T12" fmla="*/ 0 w 375"/>
                  <a:gd name="T13" fmla="*/ 211 h 302"/>
                  <a:gd name="T14" fmla="*/ 91 w 375"/>
                  <a:gd name="T15" fmla="*/ 302 h 302"/>
                  <a:gd name="T16" fmla="*/ 250 w 375"/>
                  <a:gd name="T17" fmla="*/ 143 h 302"/>
                  <a:gd name="T18" fmla="*/ 277 w 375"/>
                  <a:gd name="T19" fmla="*/ 116 h 302"/>
                  <a:gd name="T20" fmla="*/ 375 w 375"/>
                  <a:gd name="T21" fmla="*/ 19 h 302"/>
                  <a:gd name="T22" fmla="*/ 356 w 375"/>
                  <a:gd name="T23" fmla="*/ 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5" h="302">
                    <a:moveTo>
                      <a:pt x="356" y="0"/>
                    </a:moveTo>
                    <a:lnTo>
                      <a:pt x="356" y="0"/>
                    </a:lnTo>
                    <a:lnTo>
                      <a:pt x="277" y="79"/>
                    </a:lnTo>
                    <a:lnTo>
                      <a:pt x="250" y="105"/>
                    </a:lnTo>
                    <a:lnTo>
                      <a:pt x="91" y="264"/>
                    </a:lnTo>
                    <a:lnTo>
                      <a:pt x="19" y="192"/>
                    </a:lnTo>
                    <a:lnTo>
                      <a:pt x="0" y="211"/>
                    </a:lnTo>
                    <a:lnTo>
                      <a:pt x="91" y="302"/>
                    </a:lnTo>
                    <a:lnTo>
                      <a:pt x="250" y="143"/>
                    </a:lnTo>
                    <a:lnTo>
                      <a:pt x="277" y="116"/>
                    </a:lnTo>
                    <a:lnTo>
                      <a:pt x="375" y="19"/>
                    </a:lnTo>
                    <a:lnTo>
                      <a:pt x="356" y="0"/>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24" name="Freeform 106">
                <a:extLst>
                  <a:ext uri="{FF2B5EF4-FFF2-40B4-BE49-F238E27FC236}">
                    <a16:creationId xmlns:a16="http://schemas.microsoft.com/office/drawing/2014/main" id="{1790A39B-5A7F-9F47-A86C-D4CA600A08A4}"/>
                  </a:ext>
                </a:extLst>
              </p:cNvPr>
              <p:cNvSpPr>
                <a:spLocks/>
              </p:cNvSpPr>
              <p:nvPr/>
            </p:nvSpPr>
            <p:spPr bwMode="auto">
              <a:xfrm>
                <a:off x="3565525" y="1427163"/>
                <a:ext cx="169863" cy="7938"/>
              </a:xfrm>
              <a:custGeom>
                <a:avLst/>
                <a:gdLst>
                  <a:gd name="T0" fmla="*/ 619 w 619"/>
                  <a:gd name="T1" fmla="*/ 27 h 27"/>
                  <a:gd name="T2" fmla="*/ 619 w 619"/>
                  <a:gd name="T3" fmla="*/ 27 h 27"/>
                  <a:gd name="T4" fmla="*/ 0 w 619"/>
                  <a:gd name="T5" fmla="*/ 27 h 27"/>
                  <a:gd name="T6" fmla="*/ 0 w 619"/>
                  <a:gd name="T7" fmla="*/ 0 h 27"/>
                  <a:gd name="T8" fmla="*/ 619 w 619"/>
                  <a:gd name="T9" fmla="*/ 0 h 27"/>
                  <a:gd name="T10" fmla="*/ 619 w 619"/>
                  <a:gd name="T11" fmla="*/ 27 h 27"/>
                </a:gdLst>
                <a:ahLst/>
                <a:cxnLst>
                  <a:cxn ang="0">
                    <a:pos x="T0" y="T1"/>
                  </a:cxn>
                  <a:cxn ang="0">
                    <a:pos x="T2" y="T3"/>
                  </a:cxn>
                  <a:cxn ang="0">
                    <a:pos x="T4" y="T5"/>
                  </a:cxn>
                  <a:cxn ang="0">
                    <a:pos x="T6" y="T7"/>
                  </a:cxn>
                  <a:cxn ang="0">
                    <a:pos x="T8" y="T9"/>
                  </a:cxn>
                  <a:cxn ang="0">
                    <a:pos x="T10" y="T11"/>
                  </a:cxn>
                </a:cxnLst>
                <a:rect l="0" t="0" r="r" b="b"/>
                <a:pathLst>
                  <a:path w="619" h="27">
                    <a:moveTo>
                      <a:pt x="619" y="27"/>
                    </a:moveTo>
                    <a:lnTo>
                      <a:pt x="619" y="27"/>
                    </a:lnTo>
                    <a:lnTo>
                      <a:pt x="0" y="27"/>
                    </a:lnTo>
                    <a:lnTo>
                      <a:pt x="0" y="0"/>
                    </a:lnTo>
                    <a:lnTo>
                      <a:pt x="619" y="0"/>
                    </a:lnTo>
                    <a:lnTo>
                      <a:pt x="619" y="27"/>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grpSp>
      </p:grpSp>
      <p:grpSp>
        <p:nvGrpSpPr>
          <p:cNvPr id="125" name="Group 124">
            <a:extLst>
              <a:ext uri="{FF2B5EF4-FFF2-40B4-BE49-F238E27FC236}">
                <a16:creationId xmlns:a16="http://schemas.microsoft.com/office/drawing/2014/main" id="{D2DF2597-1892-4546-888B-871D4562FF4B}"/>
              </a:ext>
            </a:extLst>
          </p:cNvPr>
          <p:cNvGrpSpPr/>
          <p:nvPr/>
        </p:nvGrpSpPr>
        <p:grpSpPr>
          <a:xfrm>
            <a:off x="734944" y="5268582"/>
            <a:ext cx="5251863" cy="807606"/>
            <a:chOff x="720512" y="5165746"/>
            <a:chExt cx="5149353" cy="791843"/>
          </a:xfrm>
        </p:grpSpPr>
        <p:sp>
          <p:nvSpPr>
            <p:cNvPr id="126" name="Content Placeholder 12">
              <a:extLst>
                <a:ext uri="{FF2B5EF4-FFF2-40B4-BE49-F238E27FC236}">
                  <a16:creationId xmlns:a16="http://schemas.microsoft.com/office/drawing/2014/main" id="{F20A5ED3-B00B-0E44-9A65-402604370A70}"/>
                </a:ext>
              </a:extLst>
            </p:cNvPr>
            <p:cNvSpPr txBox="1">
              <a:spLocks/>
            </p:cNvSpPr>
            <p:nvPr/>
          </p:nvSpPr>
          <p:spPr>
            <a:xfrm>
              <a:off x="1512942" y="5191337"/>
              <a:ext cx="4356923" cy="740664"/>
            </a:xfrm>
            <a:prstGeom prst="rect">
              <a:avLst/>
            </a:prstGeom>
          </p:spPr>
          <p:txBody>
            <a:bodyPr vert="horz" wrap="square" lIns="0" tIns="0" rIns="0" bIns="0" rtlCol="0" anchor="ctr">
              <a:noAutofit/>
            </a:bodyPr>
            <a:lstStyle>
              <a:lvl1pPr marL="171450" indent="-171450" algn="l" defTabSz="685800" rtl="0" eaLnBrk="1" latinLnBrk="0" hangingPunct="1">
                <a:lnSpc>
                  <a:spcPct val="90000"/>
                </a:lnSpc>
                <a:spcBef>
                  <a:spcPts val="750"/>
                </a:spcBef>
                <a:buClr>
                  <a:srgbClr val="8DC63F"/>
                </a:buClr>
                <a:buSzPct val="100000"/>
                <a:buFont typeface="Arial"/>
                <a:buChar char="•"/>
                <a:defRPr sz="1800" kern="1200" baseline="0">
                  <a:solidFill>
                    <a:srgbClr val="5F6062"/>
                  </a:solidFill>
                  <a:latin typeface="Franklin Gothic Book"/>
                  <a:ea typeface="Arial" charset="0"/>
                  <a:cs typeface="Franklin Gothic Book"/>
                </a:defRPr>
              </a:lvl1pPr>
              <a:lvl2pPr marL="342900" indent="-171450" algn="l" defTabSz="685800" rtl="0" eaLnBrk="1" latinLnBrk="0" hangingPunct="1">
                <a:lnSpc>
                  <a:spcPct val="90000"/>
                </a:lnSpc>
                <a:spcBef>
                  <a:spcPts val="375"/>
                </a:spcBef>
                <a:buClr>
                  <a:srgbClr val="8DC63F"/>
                </a:buClr>
                <a:buSzPct val="100000"/>
                <a:buFont typeface="AppleSymbols" charset="0"/>
                <a:buChar char="⎻"/>
                <a:tabLst/>
                <a:defRPr sz="1800" kern="1200">
                  <a:solidFill>
                    <a:srgbClr val="5F6062"/>
                  </a:solidFill>
                  <a:latin typeface="Franklin Gothic Book"/>
                  <a:ea typeface="Arial" charset="0"/>
                  <a:cs typeface="Franklin Gothic Book"/>
                </a:defRPr>
              </a:lvl2pPr>
              <a:lvl3pPr marL="515541" indent="-172641" algn="l" defTabSz="685800" rtl="0" eaLnBrk="1" latinLnBrk="0" hangingPunct="1">
                <a:lnSpc>
                  <a:spcPct val="90000"/>
                </a:lnSpc>
                <a:spcBef>
                  <a:spcPts val="375"/>
                </a:spcBef>
                <a:buClr>
                  <a:srgbClr val="8DC63F"/>
                </a:buClr>
                <a:buSzPct val="100000"/>
                <a:buFont typeface="Arial"/>
                <a:buChar char="•"/>
                <a:tabLst/>
                <a:defRPr sz="1500" kern="1200">
                  <a:solidFill>
                    <a:srgbClr val="5F6062"/>
                  </a:solidFill>
                  <a:latin typeface="Franklin Gothic Book"/>
                  <a:ea typeface="Arial" charset="0"/>
                  <a:cs typeface="Franklin Gothic Book"/>
                </a:defRPr>
              </a:lvl3pPr>
              <a:lvl4pPr marL="686991" indent="-171450" algn="l" defTabSz="685800" rtl="0" eaLnBrk="1" latinLnBrk="0" hangingPunct="1">
                <a:lnSpc>
                  <a:spcPct val="90000"/>
                </a:lnSpc>
                <a:spcBef>
                  <a:spcPts val="375"/>
                </a:spcBef>
                <a:buClr>
                  <a:srgbClr val="8DC63F"/>
                </a:buClr>
                <a:buSzPct val="100000"/>
                <a:buFont typeface="AppleSymbols" charset="0"/>
                <a:buChar char="⎻"/>
                <a:tabLst/>
                <a:defRPr sz="1400" kern="1200">
                  <a:solidFill>
                    <a:srgbClr val="5F6062"/>
                  </a:solidFill>
                  <a:latin typeface="Franklin Gothic Book"/>
                  <a:ea typeface="Arial" charset="0"/>
                  <a:cs typeface="Franklin Gothic Book"/>
                </a:defRPr>
              </a:lvl4pPr>
              <a:lvl5pPr marL="859631" indent="-172641" algn="l" defTabSz="685800" rtl="0" eaLnBrk="1" latinLnBrk="0" hangingPunct="1">
                <a:lnSpc>
                  <a:spcPct val="90000"/>
                </a:lnSpc>
                <a:spcBef>
                  <a:spcPts val="375"/>
                </a:spcBef>
                <a:buClr>
                  <a:srgbClr val="8DC63F"/>
                </a:buClr>
                <a:buSzPct val="75000"/>
                <a:buFont typeface="Courier New" charset="0"/>
                <a:buChar char="o"/>
                <a:tabLst/>
                <a:defRPr sz="1400" kern="1200">
                  <a:solidFill>
                    <a:srgbClr val="5F6062"/>
                  </a:solidFill>
                  <a:latin typeface="Franklin Gothic Book"/>
                  <a:ea typeface="Arial" charset="0"/>
                  <a:cs typeface="Franklin Gothic Book"/>
                </a:defRPr>
              </a:lvl5pPr>
              <a:lvl6pPr marL="18859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400" kern="1200">
                  <a:solidFill>
                    <a:schemeClr val="tx1"/>
                  </a:solidFill>
                  <a:latin typeface="+mn-lt"/>
                  <a:ea typeface="+mn-ea"/>
                  <a:cs typeface="+mn-cs"/>
                </a:defRPr>
              </a:lvl9pPr>
            </a:lstStyle>
            <a:p>
              <a:pPr marL="0" indent="0" defTabSz="699447">
                <a:lnSpc>
                  <a:spcPct val="100000"/>
                </a:lnSpc>
                <a:spcBef>
                  <a:spcPts val="765"/>
                </a:spcBef>
                <a:buNone/>
                <a:defRPr/>
              </a:pPr>
              <a:r>
                <a:rPr lang="en-US" sz="2448" dirty="0">
                  <a:solidFill>
                    <a:schemeClr val="bg2">
                      <a:lumMod val="10000"/>
                    </a:schemeClr>
                  </a:solidFill>
                  <a:latin typeface="Segoe" panose="020B0502040504020203" pitchFamily="34" charset="0"/>
                </a:rPr>
                <a:t>Protect customer data</a:t>
              </a:r>
            </a:p>
          </p:txBody>
        </p:sp>
        <p:grpSp>
          <p:nvGrpSpPr>
            <p:cNvPr id="127" name="Group 126">
              <a:extLst>
                <a:ext uri="{FF2B5EF4-FFF2-40B4-BE49-F238E27FC236}">
                  <a16:creationId xmlns:a16="http://schemas.microsoft.com/office/drawing/2014/main" id="{919CDF48-956C-F549-B30B-85B55EA74683}"/>
                </a:ext>
              </a:extLst>
            </p:cNvPr>
            <p:cNvGrpSpPr/>
            <p:nvPr/>
          </p:nvGrpSpPr>
          <p:grpSpPr>
            <a:xfrm>
              <a:off x="720512" y="5165746"/>
              <a:ext cx="502239" cy="791843"/>
              <a:chOff x="749540" y="5165746"/>
              <a:chExt cx="502239" cy="791843"/>
            </a:xfrm>
          </p:grpSpPr>
          <p:sp>
            <p:nvSpPr>
              <p:cNvPr id="128" name="Freeform 12">
                <a:extLst>
                  <a:ext uri="{FF2B5EF4-FFF2-40B4-BE49-F238E27FC236}">
                    <a16:creationId xmlns:a16="http://schemas.microsoft.com/office/drawing/2014/main" id="{73F3C592-DB23-A144-84E8-47F3A11960EE}"/>
                  </a:ext>
                </a:extLst>
              </p:cNvPr>
              <p:cNvSpPr>
                <a:spLocks noEditPoints="1"/>
              </p:cNvSpPr>
              <p:nvPr/>
            </p:nvSpPr>
            <p:spPr bwMode="auto">
              <a:xfrm>
                <a:off x="946346" y="5800099"/>
                <a:ext cx="108628" cy="132843"/>
              </a:xfrm>
              <a:custGeom>
                <a:avLst/>
                <a:gdLst>
                  <a:gd name="T0" fmla="*/ 281 w 629"/>
                  <a:gd name="T1" fmla="*/ 377 h 814"/>
                  <a:gd name="T2" fmla="*/ 423 w 629"/>
                  <a:gd name="T3" fmla="*/ 257 h 814"/>
                  <a:gd name="T4" fmla="*/ 401 w 629"/>
                  <a:gd name="T5" fmla="*/ 185 h 814"/>
                  <a:gd name="T6" fmla="*/ 315 w 629"/>
                  <a:gd name="T7" fmla="*/ 137 h 814"/>
                  <a:gd name="T8" fmla="*/ 206 w 629"/>
                  <a:gd name="T9" fmla="*/ 257 h 814"/>
                  <a:gd name="T10" fmla="*/ 281 w 629"/>
                  <a:gd name="T11" fmla="*/ 377 h 814"/>
                  <a:gd name="T12" fmla="*/ 450 w 629"/>
                  <a:gd name="T13" fmla="*/ 403 h 814"/>
                  <a:gd name="T14" fmla="*/ 217 w 629"/>
                  <a:gd name="T15" fmla="*/ 403 h 814"/>
                  <a:gd name="T16" fmla="*/ 180 w 629"/>
                  <a:gd name="T17" fmla="*/ 403 h 814"/>
                  <a:gd name="T18" fmla="*/ 220 w 629"/>
                  <a:gd name="T19" fmla="*/ 152 h 814"/>
                  <a:gd name="T20" fmla="*/ 409 w 629"/>
                  <a:gd name="T21" fmla="*/ 152 h 814"/>
                  <a:gd name="T22" fmla="*/ 431 w 629"/>
                  <a:gd name="T23" fmla="*/ 182 h 814"/>
                  <a:gd name="T24" fmla="*/ 450 w 629"/>
                  <a:gd name="T25" fmla="*/ 257 h 814"/>
                  <a:gd name="T26" fmla="*/ 43 w 629"/>
                  <a:gd name="T27" fmla="*/ 403 h 814"/>
                  <a:gd name="T28" fmla="*/ 27 w 629"/>
                  <a:gd name="T29" fmla="*/ 420 h 814"/>
                  <a:gd name="T30" fmla="*/ 43 w 629"/>
                  <a:gd name="T31" fmla="*/ 787 h 814"/>
                  <a:gd name="T32" fmla="*/ 603 w 629"/>
                  <a:gd name="T33" fmla="*/ 771 h 814"/>
                  <a:gd name="T34" fmla="*/ 586 w 629"/>
                  <a:gd name="T35" fmla="*/ 403 h 814"/>
                  <a:gd name="T36" fmla="*/ 533 w 629"/>
                  <a:gd name="T37" fmla="*/ 257 h 814"/>
                  <a:gd name="T38" fmla="*/ 471 w 629"/>
                  <a:gd name="T39" fmla="*/ 97 h 814"/>
                  <a:gd name="T40" fmla="*/ 315 w 629"/>
                  <a:gd name="T41" fmla="*/ 27 h 814"/>
                  <a:gd name="T42" fmla="*/ 159 w 629"/>
                  <a:gd name="T43" fmla="*/ 95 h 814"/>
                  <a:gd name="T44" fmla="*/ 96 w 629"/>
                  <a:gd name="T45" fmla="*/ 403 h 814"/>
                  <a:gd name="T46" fmla="*/ 586 w 629"/>
                  <a:gd name="T47" fmla="*/ 814 h 814"/>
                  <a:gd name="T48" fmla="*/ 43 w 629"/>
                  <a:gd name="T49" fmla="*/ 814 h 814"/>
                  <a:gd name="T50" fmla="*/ 0 w 629"/>
                  <a:gd name="T51" fmla="*/ 420 h 814"/>
                  <a:gd name="T52" fmla="*/ 70 w 629"/>
                  <a:gd name="T53" fmla="*/ 377 h 814"/>
                  <a:gd name="T54" fmla="*/ 140 w 629"/>
                  <a:gd name="T55" fmla="*/ 77 h 814"/>
                  <a:gd name="T56" fmla="*/ 315 w 629"/>
                  <a:gd name="T57" fmla="*/ 0 h 814"/>
                  <a:gd name="T58" fmla="*/ 492 w 629"/>
                  <a:gd name="T59" fmla="*/ 80 h 814"/>
                  <a:gd name="T60" fmla="*/ 560 w 629"/>
                  <a:gd name="T61" fmla="*/ 257 h 814"/>
                  <a:gd name="T62" fmla="*/ 586 w 629"/>
                  <a:gd name="T63" fmla="*/ 377 h 814"/>
                  <a:gd name="T64" fmla="*/ 629 w 629"/>
                  <a:gd name="T65" fmla="*/ 771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29" h="814">
                    <a:moveTo>
                      <a:pt x="281" y="377"/>
                    </a:moveTo>
                    <a:lnTo>
                      <a:pt x="281" y="377"/>
                    </a:lnTo>
                    <a:lnTo>
                      <a:pt x="423" y="377"/>
                    </a:lnTo>
                    <a:lnTo>
                      <a:pt x="423" y="257"/>
                    </a:lnTo>
                    <a:cubicBezTo>
                      <a:pt x="423" y="232"/>
                      <a:pt x="416" y="208"/>
                      <a:pt x="403" y="188"/>
                    </a:cubicBezTo>
                    <a:lnTo>
                      <a:pt x="401" y="185"/>
                    </a:lnTo>
                    <a:cubicBezTo>
                      <a:pt x="397" y="179"/>
                      <a:pt x="393" y="175"/>
                      <a:pt x="390" y="171"/>
                    </a:cubicBezTo>
                    <a:cubicBezTo>
                      <a:pt x="369" y="149"/>
                      <a:pt x="343" y="137"/>
                      <a:pt x="315" y="137"/>
                    </a:cubicBezTo>
                    <a:cubicBezTo>
                      <a:pt x="286" y="137"/>
                      <a:pt x="260" y="149"/>
                      <a:pt x="240" y="171"/>
                    </a:cubicBezTo>
                    <a:cubicBezTo>
                      <a:pt x="218" y="193"/>
                      <a:pt x="206" y="224"/>
                      <a:pt x="206" y="257"/>
                    </a:cubicBezTo>
                    <a:lnTo>
                      <a:pt x="206" y="377"/>
                    </a:lnTo>
                    <a:lnTo>
                      <a:pt x="281" y="377"/>
                    </a:lnTo>
                    <a:lnTo>
                      <a:pt x="281" y="377"/>
                    </a:lnTo>
                    <a:close/>
                    <a:moveTo>
                      <a:pt x="450" y="403"/>
                    </a:moveTo>
                    <a:lnTo>
                      <a:pt x="450" y="403"/>
                    </a:lnTo>
                    <a:lnTo>
                      <a:pt x="217" y="403"/>
                    </a:lnTo>
                    <a:lnTo>
                      <a:pt x="217" y="403"/>
                    </a:lnTo>
                    <a:lnTo>
                      <a:pt x="180" y="403"/>
                    </a:lnTo>
                    <a:lnTo>
                      <a:pt x="180" y="257"/>
                    </a:lnTo>
                    <a:cubicBezTo>
                      <a:pt x="180" y="218"/>
                      <a:pt x="194" y="180"/>
                      <a:pt x="220" y="152"/>
                    </a:cubicBezTo>
                    <a:cubicBezTo>
                      <a:pt x="246" y="125"/>
                      <a:pt x="279" y="110"/>
                      <a:pt x="315" y="110"/>
                    </a:cubicBezTo>
                    <a:cubicBezTo>
                      <a:pt x="350" y="110"/>
                      <a:pt x="384" y="125"/>
                      <a:pt x="409" y="152"/>
                    </a:cubicBezTo>
                    <a:cubicBezTo>
                      <a:pt x="415" y="158"/>
                      <a:pt x="420" y="165"/>
                      <a:pt x="425" y="173"/>
                    </a:cubicBezTo>
                    <a:lnTo>
                      <a:pt x="431" y="182"/>
                    </a:lnTo>
                    <a:lnTo>
                      <a:pt x="431" y="182"/>
                    </a:lnTo>
                    <a:cubicBezTo>
                      <a:pt x="443" y="205"/>
                      <a:pt x="450" y="231"/>
                      <a:pt x="450" y="257"/>
                    </a:cubicBezTo>
                    <a:lnTo>
                      <a:pt x="450" y="403"/>
                    </a:lnTo>
                    <a:close/>
                    <a:moveTo>
                      <a:pt x="43" y="403"/>
                    </a:moveTo>
                    <a:lnTo>
                      <a:pt x="43" y="403"/>
                    </a:lnTo>
                    <a:cubicBezTo>
                      <a:pt x="34" y="403"/>
                      <a:pt x="27" y="411"/>
                      <a:pt x="27" y="420"/>
                    </a:cubicBezTo>
                    <a:lnTo>
                      <a:pt x="27" y="771"/>
                    </a:lnTo>
                    <a:cubicBezTo>
                      <a:pt x="27" y="780"/>
                      <a:pt x="34" y="787"/>
                      <a:pt x="43" y="787"/>
                    </a:cubicBezTo>
                    <a:lnTo>
                      <a:pt x="586" y="787"/>
                    </a:lnTo>
                    <a:cubicBezTo>
                      <a:pt x="595" y="787"/>
                      <a:pt x="603" y="780"/>
                      <a:pt x="603" y="771"/>
                    </a:cubicBezTo>
                    <a:lnTo>
                      <a:pt x="603" y="420"/>
                    </a:lnTo>
                    <a:cubicBezTo>
                      <a:pt x="603" y="411"/>
                      <a:pt x="595" y="403"/>
                      <a:pt x="586" y="403"/>
                    </a:cubicBezTo>
                    <a:lnTo>
                      <a:pt x="533" y="403"/>
                    </a:lnTo>
                    <a:lnTo>
                      <a:pt x="533" y="257"/>
                    </a:lnTo>
                    <a:cubicBezTo>
                      <a:pt x="533" y="199"/>
                      <a:pt x="512" y="143"/>
                      <a:pt x="474" y="100"/>
                    </a:cubicBezTo>
                    <a:cubicBezTo>
                      <a:pt x="473" y="99"/>
                      <a:pt x="472" y="98"/>
                      <a:pt x="471" y="97"/>
                    </a:cubicBezTo>
                    <a:lnTo>
                      <a:pt x="470" y="95"/>
                    </a:lnTo>
                    <a:cubicBezTo>
                      <a:pt x="429" y="52"/>
                      <a:pt x="373" y="27"/>
                      <a:pt x="315" y="27"/>
                    </a:cubicBezTo>
                    <a:lnTo>
                      <a:pt x="314" y="27"/>
                    </a:lnTo>
                    <a:cubicBezTo>
                      <a:pt x="257" y="27"/>
                      <a:pt x="200" y="52"/>
                      <a:pt x="159" y="95"/>
                    </a:cubicBezTo>
                    <a:cubicBezTo>
                      <a:pt x="119" y="139"/>
                      <a:pt x="96" y="196"/>
                      <a:pt x="96" y="257"/>
                    </a:cubicBezTo>
                    <a:lnTo>
                      <a:pt x="96" y="403"/>
                    </a:lnTo>
                    <a:lnTo>
                      <a:pt x="43" y="403"/>
                    </a:lnTo>
                    <a:close/>
                    <a:moveTo>
                      <a:pt x="586" y="814"/>
                    </a:moveTo>
                    <a:lnTo>
                      <a:pt x="586" y="814"/>
                    </a:lnTo>
                    <a:lnTo>
                      <a:pt x="43" y="814"/>
                    </a:lnTo>
                    <a:cubicBezTo>
                      <a:pt x="19" y="814"/>
                      <a:pt x="0" y="794"/>
                      <a:pt x="0" y="771"/>
                    </a:cubicBezTo>
                    <a:lnTo>
                      <a:pt x="0" y="420"/>
                    </a:lnTo>
                    <a:cubicBezTo>
                      <a:pt x="0" y="396"/>
                      <a:pt x="19" y="377"/>
                      <a:pt x="43" y="377"/>
                    </a:cubicBezTo>
                    <a:lnTo>
                      <a:pt x="70" y="377"/>
                    </a:lnTo>
                    <a:lnTo>
                      <a:pt x="70" y="257"/>
                    </a:lnTo>
                    <a:cubicBezTo>
                      <a:pt x="70" y="190"/>
                      <a:pt x="95" y="126"/>
                      <a:pt x="140" y="77"/>
                    </a:cubicBezTo>
                    <a:cubicBezTo>
                      <a:pt x="186" y="28"/>
                      <a:pt x="249" y="0"/>
                      <a:pt x="314" y="0"/>
                    </a:cubicBezTo>
                    <a:cubicBezTo>
                      <a:pt x="315" y="0"/>
                      <a:pt x="315" y="0"/>
                      <a:pt x="315" y="0"/>
                    </a:cubicBezTo>
                    <a:cubicBezTo>
                      <a:pt x="380" y="0"/>
                      <a:pt x="444" y="28"/>
                      <a:pt x="489" y="77"/>
                    </a:cubicBezTo>
                    <a:cubicBezTo>
                      <a:pt x="490" y="78"/>
                      <a:pt x="491" y="79"/>
                      <a:pt x="492" y="80"/>
                    </a:cubicBezTo>
                    <a:cubicBezTo>
                      <a:pt x="493" y="81"/>
                      <a:pt x="493" y="82"/>
                      <a:pt x="494" y="82"/>
                    </a:cubicBezTo>
                    <a:cubicBezTo>
                      <a:pt x="536" y="130"/>
                      <a:pt x="560" y="192"/>
                      <a:pt x="560" y="257"/>
                    </a:cubicBezTo>
                    <a:lnTo>
                      <a:pt x="560" y="377"/>
                    </a:lnTo>
                    <a:lnTo>
                      <a:pt x="586" y="377"/>
                    </a:lnTo>
                    <a:cubicBezTo>
                      <a:pt x="610" y="377"/>
                      <a:pt x="629" y="396"/>
                      <a:pt x="629" y="420"/>
                    </a:cubicBezTo>
                    <a:lnTo>
                      <a:pt x="629" y="771"/>
                    </a:lnTo>
                    <a:cubicBezTo>
                      <a:pt x="629" y="794"/>
                      <a:pt x="610" y="814"/>
                      <a:pt x="586" y="814"/>
                    </a:cubicBezTo>
                    <a:close/>
                  </a:path>
                </a:pathLst>
              </a:custGeom>
              <a:solidFill>
                <a:schemeClr val="accent1"/>
              </a:solidFill>
              <a:ln w="0">
                <a:noFill/>
                <a:prstDash val="solid"/>
                <a:round/>
                <a:headEnd/>
                <a:tailEnd/>
              </a:ln>
            </p:spPr>
            <p:txBody>
              <a:bodyPr vert="horz" wrap="square" lIns="93260" tIns="46630" rIns="93260" bIns="46630" numCol="1" anchor="t" anchorCtr="0" compatLnSpc="1">
                <a:prstTxWarp prst="textNoShape">
                  <a:avLst/>
                </a:prstTxWarp>
              </a:bodyPr>
              <a:lstStyle/>
              <a:p>
                <a:pPr defTabSz="932597">
                  <a:defRPr/>
                </a:pPr>
                <a:endParaRPr lang="en-US" sz="2448">
                  <a:solidFill>
                    <a:srgbClr val="505050"/>
                  </a:solidFill>
                  <a:latin typeface="Segoe UI Light"/>
                </a:endParaRPr>
              </a:p>
            </p:txBody>
          </p:sp>
          <p:sp>
            <p:nvSpPr>
              <p:cNvPr id="129" name="Rounded Rectangle 27">
                <a:extLst>
                  <a:ext uri="{FF2B5EF4-FFF2-40B4-BE49-F238E27FC236}">
                    <a16:creationId xmlns:a16="http://schemas.microsoft.com/office/drawing/2014/main" id="{F7BFA48E-17E0-C346-A337-2B6980A2B3EF}"/>
                  </a:ext>
                </a:extLst>
              </p:cNvPr>
              <p:cNvSpPr/>
              <p:nvPr/>
            </p:nvSpPr>
            <p:spPr>
              <a:xfrm>
                <a:off x="749541" y="5165749"/>
                <a:ext cx="502237" cy="791840"/>
              </a:xfrm>
              <a:custGeom>
                <a:avLst/>
                <a:gdLst>
                  <a:gd name="connsiteX0" fmla="*/ 785265 w 2331720"/>
                  <a:gd name="connsiteY0" fmla="*/ 1981892 h 3676248"/>
                  <a:gd name="connsiteX1" fmla="*/ 1165860 w 2331720"/>
                  <a:gd name="connsiteY1" fmla="*/ 2170079 h 3676248"/>
                  <a:gd name="connsiteX2" fmla="*/ 1546455 w 2331720"/>
                  <a:gd name="connsiteY2" fmla="*/ 1981892 h 3676248"/>
                  <a:gd name="connsiteX3" fmla="*/ 1971675 w 2331720"/>
                  <a:gd name="connsiteY3" fmla="*/ 2450854 h 3676248"/>
                  <a:gd name="connsiteX4" fmla="*/ 1971675 w 2331720"/>
                  <a:gd name="connsiteY4" fmla="*/ 2789788 h 3676248"/>
                  <a:gd name="connsiteX5" fmla="*/ 360045 w 2331720"/>
                  <a:gd name="connsiteY5" fmla="*/ 2753240 h 3676248"/>
                  <a:gd name="connsiteX6" fmla="*/ 360045 w 2331720"/>
                  <a:gd name="connsiteY6" fmla="*/ 2450854 h 3676248"/>
                  <a:gd name="connsiteX7" fmla="*/ 785265 w 2331720"/>
                  <a:gd name="connsiteY7" fmla="*/ 1981892 h 3676248"/>
                  <a:gd name="connsiteX8" fmla="*/ 1165860 w 2331720"/>
                  <a:gd name="connsiteY8" fmla="*/ 1190671 h 3676248"/>
                  <a:gd name="connsiteX9" fmla="*/ 1597819 w 2331720"/>
                  <a:gd name="connsiteY9" fmla="*/ 1622630 h 3676248"/>
                  <a:gd name="connsiteX10" fmla="*/ 1165860 w 2331720"/>
                  <a:gd name="connsiteY10" fmla="*/ 2054589 h 3676248"/>
                  <a:gd name="connsiteX11" fmla="*/ 733901 w 2331720"/>
                  <a:gd name="connsiteY11" fmla="*/ 1622630 h 3676248"/>
                  <a:gd name="connsiteX12" fmla="*/ 1165860 w 2331720"/>
                  <a:gd name="connsiteY12" fmla="*/ 1190671 h 3676248"/>
                  <a:gd name="connsiteX13" fmla="*/ 243129 w 2331720"/>
                  <a:gd name="connsiteY13" fmla="*/ 976862 h 3676248"/>
                  <a:gd name="connsiteX14" fmla="*/ 201454 w 2331720"/>
                  <a:gd name="connsiteY14" fmla="*/ 1018537 h 3676248"/>
                  <a:gd name="connsiteX15" fmla="*/ 201454 w 2331720"/>
                  <a:gd name="connsiteY15" fmla="*/ 2773512 h 3676248"/>
                  <a:gd name="connsiteX16" fmla="*/ 243129 w 2331720"/>
                  <a:gd name="connsiteY16" fmla="*/ 2815187 h 3676248"/>
                  <a:gd name="connsiteX17" fmla="*/ 2088591 w 2331720"/>
                  <a:gd name="connsiteY17" fmla="*/ 2815187 h 3676248"/>
                  <a:gd name="connsiteX18" fmla="*/ 2130266 w 2331720"/>
                  <a:gd name="connsiteY18" fmla="*/ 2773512 h 3676248"/>
                  <a:gd name="connsiteX19" fmla="*/ 2130266 w 2331720"/>
                  <a:gd name="connsiteY19" fmla="*/ 1018537 h 3676248"/>
                  <a:gd name="connsiteX20" fmla="*/ 2088591 w 2331720"/>
                  <a:gd name="connsiteY20" fmla="*/ 976862 h 3676248"/>
                  <a:gd name="connsiteX21" fmla="*/ 243129 w 2331720"/>
                  <a:gd name="connsiteY21" fmla="*/ 976862 h 3676248"/>
                  <a:gd name="connsiteX22" fmla="*/ 750570 w 2331720"/>
                  <a:gd name="connsiteY22" fmla="*/ 756517 h 3676248"/>
                  <a:gd name="connsiteX23" fmla="*/ 708660 w 2331720"/>
                  <a:gd name="connsiteY23" fmla="*/ 798427 h 3676248"/>
                  <a:gd name="connsiteX24" fmla="*/ 750570 w 2331720"/>
                  <a:gd name="connsiteY24" fmla="*/ 840337 h 3676248"/>
                  <a:gd name="connsiteX25" fmla="*/ 1581150 w 2331720"/>
                  <a:gd name="connsiteY25" fmla="*/ 840337 h 3676248"/>
                  <a:gd name="connsiteX26" fmla="*/ 1623060 w 2331720"/>
                  <a:gd name="connsiteY26" fmla="*/ 798427 h 3676248"/>
                  <a:gd name="connsiteX27" fmla="*/ 1581150 w 2331720"/>
                  <a:gd name="connsiteY27" fmla="*/ 756517 h 3676248"/>
                  <a:gd name="connsiteX28" fmla="*/ 750570 w 2331720"/>
                  <a:gd name="connsiteY28" fmla="*/ 756517 h 3676248"/>
                  <a:gd name="connsiteX29" fmla="*/ 207663 w 2331720"/>
                  <a:gd name="connsiteY29" fmla="*/ 567288 h 3676248"/>
                  <a:gd name="connsiteX30" fmla="*/ 894398 w 2331720"/>
                  <a:gd name="connsiteY30" fmla="*/ 567288 h 3676248"/>
                  <a:gd name="connsiteX31" fmla="*/ 894398 w 2331720"/>
                  <a:gd name="connsiteY31" fmla="*/ 722542 h 3676248"/>
                  <a:gd name="connsiteX32" fmla="*/ 906400 w 2331720"/>
                  <a:gd name="connsiteY32" fmla="*/ 734544 h 3676248"/>
                  <a:gd name="connsiteX33" fmla="*/ 1425321 w 2331720"/>
                  <a:gd name="connsiteY33" fmla="*/ 734544 h 3676248"/>
                  <a:gd name="connsiteX34" fmla="*/ 1437323 w 2331720"/>
                  <a:gd name="connsiteY34" fmla="*/ 722542 h 3676248"/>
                  <a:gd name="connsiteX35" fmla="*/ 1437323 w 2331720"/>
                  <a:gd name="connsiteY35" fmla="*/ 567288 h 3676248"/>
                  <a:gd name="connsiteX36" fmla="*/ 2124057 w 2331720"/>
                  <a:gd name="connsiteY36" fmla="*/ 567288 h 3676248"/>
                  <a:gd name="connsiteX37" fmla="*/ 2331720 w 2331720"/>
                  <a:gd name="connsiteY37" fmla="*/ 774951 h 3676248"/>
                  <a:gd name="connsiteX38" fmla="*/ 2331720 w 2331720"/>
                  <a:gd name="connsiteY38" fmla="*/ 3468585 h 3676248"/>
                  <a:gd name="connsiteX39" fmla="*/ 2124057 w 2331720"/>
                  <a:gd name="connsiteY39" fmla="*/ 3676248 h 3676248"/>
                  <a:gd name="connsiteX40" fmla="*/ 207663 w 2331720"/>
                  <a:gd name="connsiteY40" fmla="*/ 3676248 h 3676248"/>
                  <a:gd name="connsiteX41" fmla="*/ 0 w 2331720"/>
                  <a:gd name="connsiteY41" fmla="*/ 3468585 h 3676248"/>
                  <a:gd name="connsiteX42" fmla="*/ 0 w 2331720"/>
                  <a:gd name="connsiteY42" fmla="*/ 774951 h 3676248"/>
                  <a:gd name="connsiteX43" fmla="*/ 207663 w 2331720"/>
                  <a:gd name="connsiteY43" fmla="*/ 567288 h 3676248"/>
                  <a:gd name="connsiteX44" fmla="*/ 1165861 w 2331720"/>
                  <a:gd name="connsiteY44" fmla="*/ 471845 h 3676248"/>
                  <a:gd name="connsiteX45" fmla="*/ 1067753 w 2331720"/>
                  <a:gd name="connsiteY45" fmla="*/ 569953 h 3676248"/>
                  <a:gd name="connsiteX46" fmla="*/ 1165861 w 2331720"/>
                  <a:gd name="connsiteY46" fmla="*/ 668061 h 3676248"/>
                  <a:gd name="connsiteX47" fmla="*/ 1263969 w 2331720"/>
                  <a:gd name="connsiteY47" fmla="*/ 569953 h 3676248"/>
                  <a:gd name="connsiteX48" fmla="*/ 1165861 w 2331720"/>
                  <a:gd name="connsiteY48" fmla="*/ 471845 h 3676248"/>
                  <a:gd name="connsiteX49" fmla="*/ 925402 w 2331720"/>
                  <a:gd name="connsiteY49" fmla="*/ 419076 h 3676248"/>
                  <a:gd name="connsiteX50" fmla="*/ 1406318 w 2331720"/>
                  <a:gd name="connsiteY50" fmla="*/ 419076 h 3676248"/>
                  <a:gd name="connsiteX51" fmla="*/ 1417320 w 2331720"/>
                  <a:gd name="connsiteY51" fmla="*/ 430078 h 3676248"/>
                  <a:gd name="connsiteX52" fmla="*/ 1417320 w 2331720"/>
                  <a:gd name="connsiteY52" fmla="*/ 709826 h 3676248"/>
                  <a:gd name="connsiteX53" fmla="*/ 1406318 w 2331720"/>
                  <a:gd name="connsiteY53" fmla="*/ 720828 h 3676248"/>
                  <a:gd name="connsiteX54" fmla="*/ 925402 w 2331720"/>
                  <a:gd name="connsiteY54" fmla="*/ 720828 h 3676248"/>
                  <a:gd name="connsiteX55" fmla="*/ 914400 w 2331720"/>
                  <a:gd name="connsiteY55" fmla="*/ 709826 h 3676248"/>
                  <a:gd name="connsiteX56" fmla="*/ 914400 w 2331720"/>
                  <a:gd name="connsiteY56" fmla="*/ 430078 h 3676248"/>
                  <a:gd name="connsiteX57" fmla="*/ 925402 w 2331720"/>
                  <a:gd name="connsiteY57" fmla="*/ 419076 h 3676248"/>
                  <a:gd name="connsiteX58" fmla="*/ 657701 w 2331720"/>
                  <a:gd name="connsiteY58" fmla="*/ 0 h 3676248"/>
                  <a:gd name="connsiteX59" fmla="*/ 1044535 w 2331720"/>
                  <a:gd name="connsiteY59" fmla="*/ 0 h 3676248"/>
                  <a:gd name="connsiteX60" fmla="*/ 1165860 w 2331720"/>
                  <a:gd name="connsiteY60" fmla="*/ 137192 h 3676248"/>
                  <a:gd name="connsiteX61" fmla="*/ 1287185 w 2331720"/>
                  <a:gd name="connsiteY61" fmla="*/ 0 h 3676248"/>
                  <a:gd name="connsiteX62" fmla="*/ 1674019 w 2331720"/>
                  <a:gd name="connsiteY62" fmla="*/ 0 h 3676248"/>
                  <a:gd name="connsiteX63" fmla="*/ 1417896 w 2331720"/>
                  <a:gd name="connsiteY63" fmla="*/ 395838 h 3676248"/>
                  <a:gd name="connsiteX64" fmla="*/ 913824 w 2331720"/>
                  <a:gd name="connsiteY64" fmla="*/ 395838 h 3676248"/>
                  <a:gd name="connsiteX65" fmla="*/ 657701 w 2331720"/>
                  <a:gd name="connsiteY65" fmla="*/ 0 h 3676248"/>
                  <a:gd name="connsiteX0" fmla="*/ 785265 w 2331720"/>
                  <a:gd name="connsiteY0" fmla="*/ 1981892 h 3676248"/>
                  <a:gd name="connsiteX1" fmla="*/ 1165860 w 2331720"/>
                  <a:gd name="connsiteY1" fmla="*/ 2170079 h 3676248"/>
                  <a:gd name="connsiteX2" fmla="*/ 1546455 w 2331720"/>
                  <a:gd name="connsiteY2" fmla="*/ 1981892 h 3676248"/>
                  <a:gd name="connsiteX3" fmla="*/ 1971675 w 2331720"/>
                  <a:gd name="connsiteY3" fmla="*/ 2450854 h 3676248"/>
                  <a:gd name="connsiteX4" fmla="*/ 1935128 w 2331720"/>
                  <a:gd name="connsiteY4" fmla="*/ 2734967 h 3676248"/>
                  <a:gd name="connsiteX5" fmla="*/ 360045 w 2331720"/>
                  <a:gd name="connsiteY5" fmla="*/ 2753240 h 3676248"/>
                  <a:gd name="connsiteX6" fmla="*/ 360045 w 2331720"/>
                  <a:gd name="connsiteY6" fmla="*/ 2450854 h 3676248"/>
                  <a:gd name="connsiteX7" fmla="*/ 785265 w 2331720"/>
                  <a:gd name="connsiteY7" fmla="*/ 1981892 h 3676248"/>
                  <a:gd name="connsiteX8" fmla="*/ 1165860 w 2331720"/>
                  <a:gd name="connsiteY8" fmla="*/ 1190671 h 3676248"/>
                  <a:gd name="connsiteX9" fmla="*/ 1597819 w 2331720"/>
                  <a:gd name="connsiteY9" fmla="*/ 1622630 h 3676248"/>
                  <a:gd name="connsiteX10" fmla="*/ 1165860 w 2331720"/>
                  <a:gd name="connsiteY10" fmla="*/ 2054589 h 3676248"/>
                  <a:gd name="connsiteX11" fmla="*/ 733901 w 2331720"/>
                  <a:gd name="connsiteY11" fmla="*/ 1622630 h 3676248"/>
                  <a:gd name="connsiteX12" fmla="*/ 1165860 w 2331720"/>
                  <a:gd name="connsiteY12" fmla="*/ 1190671 h 3676248"/>
                  <a:gd name="connsiteX13" fmla="*/ 243129 w 2331720"/>
                  <a:gd name="connsiteY13" fmla="*/ 976862 h 3676248"/>
                  <a:gd name="connsiteX14" fmla="*/ 201454 w 2331720"/>
                  <a:gd name="connsiteY14" fmla="*/ 1018537 h 3676248"/>
                  <a:gd name="connsiteX15" fmla="*/ 201454 w 2331720"/>
                  <a:gd name="connsiteY15" fmla="*/ 2773512 h 3676248"/>
                  <a:gd name="connsiteX16" fmla="*/ 243129 w 2331720"/>
                  <a:gd name="connsiteY16" fmla="*/ 2815187 h 3676248"/>
                  <a:gd name="connsiteX17" fmla="*/ 2088591 w 2331720"/>
                  <a:gd name="connsiteY17" fmla="*/ 2815187 h 3676248"/>
                  <a:gd name="connsiteX18" fmla="*/ 2130266 w 2331720"/>
                  <a:gd name="connsiteY18" fmla="*/ 2773512 h 3676248"/>
                  <a:gd name="connsiteX19" fmla="*/ 2130266 w 2331720"/>
                  <a:gd name="connsiteY19" fmla="*/ 1018537 h 3676248"/>
                  <a:gd name="connsiteX20" fmla="*/ 2088591 w 2331720"/>
                  <a:gd name="connsiteY20" fmla="*/ 976862 h 3676248"/>
                  <a:gd name="connsiteX21" fmla="*/ 243129 w 2331720"/>
                  <a:gd name="connsiteY21" fmla="*/ 976862 h 3676248"/>
                  <a:gd name="connsiteX22" fmla="*/ 750570 w 2331720"/>
                  <a:gd name="connsiteY22" fmla="*/ 756517 h 3676248"/>
                  <a:gd name="connsiteX23" fmla="*/ 708660 w 2331720"/>
                  <a:gd name="connsiteY23" fmla="*/ 798427 h 3676248"/>
                  <a:gd name="connsiteX24" fmla="*/ 750570 w 2331720"/>
                  <a:gd name="connsiteY24" fmla="*/ 840337 h 3676248"/>
                  <a:gd name="connsiteX25" fmla="*/ 1581150 w 2331720"/>
                  <a:gd name="connsiteY25" fmla="*/ 840337 h 3676248"/>
                  <a:gd name="connsiteX26" fmla="*/ 1623060 w 2331720"/>
                  <a:gd name="connsiteY26" fmla="*/ 798427 h 3676248"/>
                  <a:gd name="connsiteX27" fmla="*/ 1581150 w 2331720"/>
                  <a:gd name="connsiteY27" fmla="*/ 756517 h 3676248"/>
                  <a:gd name="connsiteX28" fmla="*/ 750570 w 2331720"/>
                  <a:gd name="connsiteY28" fmla="*/ 756517 h 3676248"/>
                  <a:gd name="connsiteX29" fmla="*/ 207663 w 2331720"/>
                  <a:gd name="connsiteY29" fmla="*/ 567288 h 3676248"/>
                  <a:gd name="connsiteX30" fmla="*/ 894398 w 2331720"/>
                  <a:gd name="connsiteY30" fmla="*/ 567288 h 3676248"/>
                  <a:gd name="connsiteX31" fmla="*/ 894398 w 2331720"/>
                  <a:gd name="connsiteY31" fmla="*/ 722542 h 3676248"/>
                  <a:gd name="connsiteX32" fmla="*/ 906400 w 2331720"/>
                  <a:gd name="connsiteY32" fmla="*/ 734544 h 3676248"/>
                  <a:gd name="connsiteX33" fmla="*/ 1425321 w 2331720"/>
                  <a:gd name="connsiteY33" fmla="*/ 734544 h 3676248"/>
                  <a:gd name="connsiteX34" fmla="*/ 1437323 w 2331720"/>
                  <a:gd name="connsiteY34" fmla="*/ 722542 h 3676248"/>
                  <a:gd name="connsiteX35" fmla="*/ 1437323 w 2331720"/>
                  <a:gd name="connsiteY35" fmla="*/ 567288 h 3676248"/>
                  <a:gd name="connsiteX36" fmla="*/ 2124057 w 2331720"/>
                  <a:gd name="connsiteY36" fmla="*/ 567288 h 3676248"/>
                  <a:gd name="connsiteX37" fmla="*/ 2331720 w 2331720"/>
                  <a:gd name="connsiteY37" fmla="*/ 774951 h 3676248"/>
                  <a:gd name="connsiteX38" fmla="*/ 2331720 w 2331720"/>
                  <a:gd name="connsiteY38" fmla="*/ 3468585 h 3676248"/>
                  <a:gd name="connsiteX39" fmla="*/ 2124057 w 2331720"/>
                  <a:gd name="connsiteY39" fmla="*/ 3676248 h 3676248"/>
                  <a:gd name="connsiteX40" fmla="*/ 207663 w 2331720"/>
                  <a:gd name="connsiteY40" fmla="*/ 3676248 h 3676248"/>
                  <a:gd name="connsiteX41" fmla="*/ 0 w 2331720"/>
                  <a:gd name="connsiteY41" fmla="*/ 3468585 h 3676248"/>
                  <a:gd name="connsiteX42" fmla="*/ 0 w 2331720"/>
                  <a:gd name="connsiteY42" fmla="*/ 774951 h 3676248"/>
                  <a:gd name="connsiteX43" fmla="*/ 207663 w 2331720"/>
                  <a:gd name="connsiteY43" fmla="*/ 567288 h 3676248"/>
                  <a:gd name="connsiteX44" fmla="*/ 1165861 w 2331720"/>
                  <a:gd name="connsiteY44" fmla="*/ 471845 h 3676248"/>
                  <a:gd name="connsiteX45" fmla="*/ 1067753 w 2331720"/>
                  <a:gd name="connsiteY45" fmla="*/ 569953 h 3676248"/>
                  <a:gd name="connsiteX46" fmla="*/ 1165861 w 2331720"/>
                  <a:gd name="connsiteY46" fmla="*/ 668061 h 3676248"/>
                  <a:gd name="connsiteX47" fmla="*/ 1263969 w 2331720"/>
                  <a:gd name="connsiteY47" fmla="*/ 569953 h 3676248"/>
                  <a:gd name="connsiteX48" fmla="*/ 1165861 w 2331720"/>
                  <a:gd name="connsiteY48" fmla="*/ 471845 h 3676248"/>
                  <a:gd name="connsiteX49" fmla="*/ 925402 w 2331720"/>
                  <a:gd name="connsiteY49" fmla="*/ 419076 h 3676248"/>
                  <a:gd name="connsiteX50" fmla="*/ 1406318 w 2331720"/>
                  <a:gd name="connsiteY50" fmla="*/ 419076 h 3676248"/>
                  <a:gd name="connsiteX51" fmla="*/ 1417320 w 2331720"/>
                  <a:gd name="connsiteY51" fmla="*/ 430078 h 3676248"/>
                  <a:gd name="connsiteX52" fmla="*/ 1417320 w 2331720"/>
                  <a:gd name="connsiteY52" fmla="*/ 709826 h 3676248"/>
                  <a:gd name="connsiteX53" fmla="*/ 1406318 w 2331720"/>
                  <a:gd name="connsiteY53" fmla="*/ 720828 h 3676248"/>
                  <a:gd name="connsiteX54" fmla="*/ 925402 w 2331720"/>
                  <a:gd name="connsiteY54" fmla="*/ 720828 h 3676248"/>
                  <a:gd name="connsiteX55" fmla="*/ 914400 w 2331720"/>
                  <a:gd name="connsiteY55" fmla="*/ 709826 h 3676248"/>
                  <a:gd name="connsiteX56" fmla="*/ 914400 w 2331720"/>
                  <a:gd name="connsiteY56" fmla="*/ 430078 h 3676248"/>
                  <a:gd name="connsiteX57" fmla="*/ 925402 w 2331720"/>
                  <a:gd name="connsiteY57" fmla="*/ 419076 h 3676248"/>
                  <a:gd name="connsiteX58" fmla="*/ 657701 w 2331720"/>
                  <a:gd name="connsiteY58" fmla="*/ 0 h 3676248"/>
                  <a:gd name="connsiteX59" fmla="*/ 1044535 w 2331720"/>
                  <a:gd name="connsiteY59" fmla="*/ 0 h 3676248"/>
                  <a:gd name="connsiteX60" fmla="*/ 1165860 w 2331720"/>
                  <a:gd name="connsiteY60" fmla="*/ 137192 h 3676248"/>
                  <a:gd name="connsiteX61" fmla="*/ 1287185 w 2331720"/>
                  <a:gd name="connsiteY61" fmla="*/ 0 h 3676248"/>
                  <a:gd name="connsiteX62" fmla="*/ 1674019 w 2331720"/>
                  <a:gd name="connsiteY62" fmla="*/ 0 h 3676248"/>
                  <a:gd name="connsiteX63" fmla="*/ 1417896 w 2331720"/>
                  <a:gd name="connsiteY63" fmla="*/ 395838 h 3676248"/>
                  <a:gd name="connsiteX64" fmla="*/ 913824 w 2331720"/>
                  <a:gd name="connsiteY64" fmla="*/ 395838 h 3676248"/>
                  <a:gd name="connsiteX65" fmla="*/ 657701 w 2331720"/>
                  <a:gd name="connsiteY65" fmla="*/ 0 h 3676248"/>
                  <a:gd name="connsiteX0" fmla="*/ 785265 w 2331720"/>
                  <a:gd name="connsiteY0" fmla="*/ 1981892 h 3676248"/>
                  <a:gd name="connsiteX1" fmla="*/ 1165860 w 2331720"/>
                  <a:gd name="connsiteY1" fmla="*/ 2170079 h 3676248"/>
                  <a:gd name="connsiteX2" fmla="*/ 1546455 w 2331720"/>
                  <a:gd name="connsiteY2" fmla="*/ 1981892 h 3676248"/>
                  <a:gd name="connsiteX3" fmla="*/ 1971675 w 2331720"/>
                  <a:gd name="connsiteY3" fmla="*/ 2450854 h 3676248"/>
                  <a:gd name="connsiteX4" fmla="*/ 1935128 w 2331720"/>
                  <a:gd name="connsiteY4" fmla="*/ 2734967 h 3676248"/>
                  <a:gd name="connsiteX5" fmla="*/ 360045 w 2331720"/>
                  <a:gd name="connsiteY5" fmla="*/ 2725830 h 3676248"/>
                  <a:gd name="connsiteX6" fmla="*/ 360045 w 2331720"/>
                  <a:gd name="connsiteY6" fmla="*/ 2450854 h 3676248"/>
                  <a:gd name="connsiteX7" fmla="*/ 785265 w 2331720"/>
                  <a:gd name="connsiteY7" fmla="*/ 1981892 h 3676248"/>
                  <a:gd name="connsiteX8" fmla="*/ 1165860 w 2331720"/>
                  <a:gd name="connsiteY8" fmla="*/ 1190671 h 3676248"/>
                  <a:gd name="connsiteX9" fmla="*/ 1597819 w 2331720"/>
                  <a:gd name="connsiteY9" fmla="*/ 1622630 h 3676248"/>
                  <a:gd name="connsiteX10" fmla="*/ 1165860 w 2331720"/>
                  <a:gd name="connsiteY10" fmla="*/ 2054589 h 3676248"/>
                  <a:gd name="connsiteX11" fmla="*/ 733901 w 2331720"/>
                  <a:gd name="connsiteY11" fmla="*/ 1622630 h 3676248"/>
                  <a:gd name="connsiteX12" fmla="*/ 1165860 w 2331720"/>
                  <a:gd name="connsiteY12" fmla="*/ 1190671 h 3676248"/>
                  <a:gd name="connsiteX13" fmla="*/ 243129 w 2331720"/>
                  <a:gd name="connsiteY13" fmla="*/ 976862 h 3676248"/>
                  <a:gd name="connsiteX14" fmla="*/ 201454 w 2331720"/>
                  <a:gd name="connsiteY14" fmla="*/ 1018537 h 3676248"/>
                  <a:gd name="connsiteX15" fmla="*/ 201454 w 2331720"/>
                  <a:gd name="connsiteY15" fmla="*/ 2773512 h 3676248"/>
                  <a:gd name="connsiteX16" fmla="*/ 243129 w 2331720"/>
                  <a:gd name="connsiteY16" fmla="*/ 2815187 h 3676248"/>
                  <a:gd name="connsiteX17" fmla="*/ 2088591 w 2331720"/>
                  <a:gd name="connsiteY17" fmla="*/ 2815187 h 3676248"/>
                  <a:gd name="connsiteX18" fmla="*/ 2130266 w 2331720"/>
                  <a:gd name="connsiteY18" fmla="*/ 2773512 h 3676248"/>
                  <a:gd name="connsiteX19" fmla="*/ 2130266 w 2331720"/>
                  <a:gd name="connsiteY19" fmla="*/ 1018537 h 3676248"/>
                  <a:gd name="connsiteX20" fmla="*/ 2088591 w 2331720"/>
                  <a:gd name="connsiteY20" fmla="*/ 976862 h 3676248"/>
                  <a:gd name="connsiteX21" fmla="*/ 243129 w 2331720"/>
                  <a:gd name="connsiteY21" fmla="*/ 976862 h 3676248"/>
                  <a:gd name="connsiteX22" fmla="*/ 750570 w 2331720"/>
                  <a:gd name="connsiteY22" fmla="*/ 756517 h 3676248"/>
                  <a:gd name="connsiteX23" fmla="*/ 708660 w 2331720"/>
                  <a:gd name="connsiteY23" fmla="*/ 798427 h 3676248"/>
                  <a:gd name="connsiteX24" fmla="*/ 750570 w 2331720"/>
                  <a:gd name="connsiteY24" fmla="*/ 840337 h 3676248"/>
                  <a:gd name="connsiteX25" fmla="*/ 1581150 w 2331720"/>
                  <a:gd name="connsiteY25" fmla="*/ 840337 h 3676248"/>
                  <a:gd name="connsiteX26" fmla="*/ 1623060 w 2331720"/>
                  <a:gd name="connsiteY26" fmla="*/ 798427 h 3676248"/>
                  <a:gd name="connsiteX27" fmla="*/ 1581150 w 2331720"/>
                  <a:gd name="connsiteY27" fmla="*/ 756517 h 3676248"/>
                  <a:gd name="connsiteX28" fmla="*/ 750570 w 2331720"/>
                  <a:gd name="connsiteY28" fmla="*/ 756517 h 3676248"/>
                  <a:gd name="connsiteX29" fmla="*/ 207663 w 2331720"/>
                  <a:gd name="connsiteY29" fmla="*/ 567288 h 3676248"/>
                  <a:gd name="connsiteX30" fmla="*/ 894398 w 2331720"/>
                  <a:gd name="connsiteY30" fmla="*/ 567288 h 3676248"/>
                  <a:gd name="connsiteX31" fmla="*/ 894398 w 2331720"/>
                  <a:gd name="connsiteY31" fmla="*/ 722542 h 3676248"/>
                  <a:gd name="connsiteX32" fmla="*/ 906400 w 2331720"/>
                  <a:gd name="connsiteY32" fmla="*/ 734544 h 3676248"/>
                  <a:gd name="connsiteX33" fmla="*/ 1425321 w 2331720"/>
                  <a:gd name="connsiteY33" fmla="*/ 734544 h 3676248"/>
                  <a:gd name="connsiteX34" fmla="*/ 1437323 w 2331720"/>
                  <a:gd name="connsiteY34" fmla="*/ 722542 h 3676248"/>
                  <a:gd name="connsiteX35" fmla="*/ 1437323 w 2331720"/>
                  <a:gd name="connsiteY35" fmla="*/ 567288 h 3676248"/>
                  <a:gd name="connsiteX36" fmla="*/ 2124057 w 2331720"/>
                  <a:gd name="connsiteY36" fmla="*/ 567288 h 3676248"/>
                  <a:gd name="connsiteX37" fmla="*/ 2331720 w 2331720"/>
                  <a:gd name="connsiteY37" fmla="*/ 774951 h 3676248"/>
                  <a:gd name="connsiteX38" fmla="*/ 2331720 w 2331720"/>
                  <a:gd name="connsiteY38" fmla="*/ 3468585 h 3676248"/>
                  <a:gd name="connsiteX39" fmla="*/ 2124057 w 2331720"/>
                  <a:gd name="connsiteY39" fmla="*/ 3676248 h 3676248"/>
                  <a:gd name="connsiteX40" fmla="*/ 207663 w 2331720"/>
                  <a:gd name="connsiteY40" fmla="*/ 3676248 h 3676248"/>
                  <a:gd name="connsiteX41" fmla="*/ 0 w 2331720"/>
                  <a:gd name="connsiteY41" fmla="*/ 3468585 h 3676248"/>
                  <a:gd name="connsiteX42" fmla="*/ 0 w 2331720"/>
                  <a:gd name="connsiteY42" fmla="*/ 774951 h 3676248"/>
                  <a:gd name="connsiteX43" fmla="*/ 207663 w 2331720"/>
                  <a:gd name="connsiteY43" fmla="*/ 567288 h 3676248"/>
                  <a:gd name="connsiteX44" fmla="*/ 1165861 w 2331720"/>
                  <a:gd name="connsiteY44" fmla="*/ 471845 h 3676248"/>
                  <a:gd name="connsiteX45" fmla="*/ 1067753 w 2331720"/>
                  <a:gd name="connsiteY45" fmla="*/ 569953 h 3676248"/>
                  <a:gd name="connsiteX46" fmla="*/ 1165861 w 2331720"/>
                  <a:gd name="connsiteY46" fmla="*/ 668061 h 3676248"/>
                  <a:gd name="connsiteX47" fmla="*/ 1263969 w 2331720"/>
                  <a:gd name="connsiteY47" fmla="*/ 569953 h 3676248"/>
                  <a:gd name="connsiteX48" fmla="*/ 1165861 w 2331720"/>
                  <a:gd name="connsiteY48" fmla="*/ 471845 h 3676248"/>
                  <a:gd name="connsiteX49" fmla="*/ 925402 w 2331720"/>
                  <a:gd name="connsiteY49" fmla="*/ 419076 h 3676248"/>
                  <a:gd name="connsiteX50" fmla="*/ 1406318 w 2331720"/>
                  <a:gd name="connsiteY50" fmla="*/ 419076 h 3676248"/>
                  <a:gd name="connsiteX51" fmla="*/ 1417320 w 2331720"/>
                  <a:gd name="connsiteY51" fmla="*/ 430078 h 3676248"/>
                  <a:gd name="connsiteX52" fmla="*/ 1417320 w 2331720"/>
                  <a:gd name="connsiteY52" fmla="*/ 709826 h 3676248"/>
                  <a:gd name="connsiteX53" fmla="*/ 1406318 w 2331720"/>
                  <a:gd name="connsiteY53" fmla="*/ 720828 h 3676248"/>
                  <a:gd name="connsiteX54" fmla="*/ 925402 w 2331720"/>
                  <a:gd name="connsiteY54" fmla="*/ 720828 h 3676248"/>
                  <a:gd name="connsiteX55" fmla="*/ 914400 w 2331720"/>
                  <a:gd name="connsiteY55" fmla="*/ 709826 h 3676248"/>
                  <a:gd name="connsiteX56" fmla="*/ 914400 w 2331720"/>
                  <a:gd name="connsiteY56" fmla="*/ 430078 h 3676248"/>
                  <a:gd name="connsiteX57" fmla="*/ 925402 w 2331720"/>
                  <a:gd name="connsiteY57" fmla="*/ 419076 h 3676248"/>
                  <a:gd name="connsiteX58" fmla="*/ 657701 w 2331720"/>
                  <a:gd name="connsiteY58" fmla="*/ 0 h 3676248"/>
                  <a:gd name="connsiteX59" fmla="*/ 1044535 w 2331720"/>
                  <a:gd name="connsiteY59" fmla="*/ 0 h 3676248"/>
                  <a:gd name="connsiteX60" fmla="*/ 1165860 w 2331720"/>
                  <a:gd name="connsiteY60" fmla="*/ 137192 h 3676248"/>
                  <a:gd name="connsiteX61" fmla="*/ 1287185 w 2331720"/>
                  <a:gd name="connsiteY61" fmla="*/ 0 h 3676248"/>
                  <a:gd name="connsiteX62" fmla="*/ 1674019 w 2331720"/>
                  <a:gd name="connsiteY62" fmla="*/ 0 h 3676248"/>
                  <a:gd name="connsiteX63" fmla="*/ 1417896 w 2331720"/>
                  <a:gd name="connsiteY63" fmla="*/ 395838 h 3676248"/>
                  <a:gd name="connsiteX64" fmla="*/ 913824 w 2331720"/>
                  <a:gd name="connsiteY64" fmla="*/ 395838 h 3676248"/>
                  <a:gd name="connsiteX65" fmla="*/ 657701 w 2331720"/>
                  <a:gd name="connsiteY65" fmla="*/ 0 h 3676248"/>
                  <a:gd name="connsiteX0" fmla="*/ 785265 w 2331720"/>
                  <a:gd name="connsiteY0" fmla="*/ 1981892 h 3676248"/>
                  <a:gd name="connsiteX1" fmla="*/ 1165860 w 2331720"/>
                  <a:gd name="connsiteY1" fmla="*/ 2170079 h 3676248"/>
                  <a:gd name="connsiteX2" fmla="*/ 1546455 w 2331720"/>
                  <a:gd name="connsiteY2" fmla="*/ 1981892 h 3676248"/>
                  <a:gd name="connsiteX3" fmla="*/ 1971675 w 2331720"/>
                  <a:gd name="connsiteY3" fmla="*/ 2450854 h 3676248"/>
                  <a:gd name="connsiteX4" fmla="*/ 1935128 w 2331720"/>
                  <a:gd name="connsiteY4" fmla="*/ 2725830 h 3676248"/>
                  <a:gd name="connsiteX5" fmla="*/ 360045 w 2331720"/>
                  <a:gd name="connsiteY5" fmla="*/ 2725830 h 3676248"/>
                  <a:gd name="connsiteX6" fmla="*/ 360045 w 2331720"/>
                  <a:gd name="connsiteY6" fmla="*/ 2450854 h 3676248"/>
                  <a:gd name="connsiteX7" fmla="*/ 785265 w 2331720"/>
                  <a:gd name="connsiteY7" fmla="*/ 1981892 h 3676248"/>
                  <a:gd name="connsiteX8" fmla="*/ 1165860 w 2331720"/>
                  <a:gd name="connsiteY8" fmla="*/ 1190671 h 3676248"/>
                  <a:gd name="connsiteX9" fmla="*/ 1597819 w 2331720"/>
                  <a:gd name="connsiteY9" fmla="*/ 1622630 h 3676248"/>
                  <a:gd name="connsiteX10" fmla="*/ 1165860 w 2331720"/>
                  <a:gd name="connsiteY10" fmla="*/ 2054589 h 3676248"/>
                  <a:gd name="connsiteX11" fmla="*/ 733901 w 2331720"/>
                  <a:gd name="connsiteY11" fmla="*/ 1622630 h 3676248"/>
                  <a:gd name="connsiteX12" fmla="*/ 1165860 w 2331720"/>
                  <a:gd name="connsiteY12" fmla="*/ 1190671 h 3676248"/>
                  <a:gd name="connsiteX13" fmla="*/ 243129 w 2331720"/>
                  <a:gd name="connsiteY13" fmla="*/ 976862 h 3676248"/>
                  <a:gd name="connsiteX14" fmla="*/ 201454 w 2331720"/>
                  <a:gd name="connsiteY14" fmla="*/ 1018537 h 3676248"/>
                  <a:gd name="connsiteX15" fmla="*/ 201454 w 2331720"/>
                  <a:gd name="connsiteY15" fmla="*/ 2773512 h 3676248"/>
                  <a:gd name="connsiteX16" fmla="*/ 243129 w 2331720"/>
                  <a:gd name="connsiteY16" fmla="*/ 2815187 h 3676248"/>
                  <a:gd name="connsiteX17" fmla="*/ 2088591 w 2331720"/>
                  <a:gd name="connsiteY17" fmla="*/ 2815187 h 3676248"/>
                  <a:gd name="connsiteX18" fmla="*/ 2130266 w 2331720"/>
                  <a:gd name="connsiteY18" fmla="*/ 2773512 h 3676248"/>
                  <a:gd name="connsiteX19" fmla="*/ 2130266 w 2331720"/>
                  <a:gd name="connsiteY19" fmla="*/ 1018537 h 3676248"/>
                  <a:gd name="connsiteX20" fmla="*/ 2088591 w 2331720"/>
                  <a:gd name="connsiteY20" fmla="*/ 976862 h 3676248"/>
                  <a:gd name="connsiteX21" fmla="*/ 243129 w 2331720"/>
                  <a:gd name="connsiteY21" fmla="*/ 976862 h 3676248"/>
                  <a:gd name="connsiteX22" fmla="*/ 750570 w 2331720"/>
                  <a:gd name="connsiteY22" fmla="*/ 756517 h 3676248"/>
                  <a:gd name="connsiteX23" fmla="*/ 708660 w 2331720"/>
                  <a:gd name="connsiteY23" fmla="*/ 798427 h 3676248"/>
                  <a:gd name="connsiteX24" fmla="*/ 750570 w 2331720"/>
                  <a:gd name="connsiteY24" fmla="*/ 840337 h 3676248"/>
                  <a:gd name="connsiteX25" fmla="*/ 1581150 w 2331720"/>
                  <a:gd name="connsiteY25" fmla="*/ 840337 h 3676248"/>
                  <a:gd name="connsiteX26" fmla="*/ 1623060 w 2331720"/>
                  <a:gd name="connsiteY26" fmla="*/ 798427 h 3676248"/>
                  <a:gd name="connsiteX27" fmla="*/ 1581150 w 2331720"/>
                  <a:gd name="connsiteY27" fmla="*/ 756517 h 3676248"/>
                  <a:gd name="connsiteX28" fmla="*/ 750570 w 2331720"/>
                  <a:gd name="connsiteY28" fmla="*/ 756517 h 3676248"/>
                  <a:gd name="connsiteX29" fmla="*/ 207663 w 2331720"/>
                  <a:gd name="connsiteY29" fmla="*/ 567288 h 3676248"/>
                  <a:gd name="connsiteX30" fmla="*/ 894398 w 2331720"/>
                  <a:gd name="connsiteY30" fmla="*/ 567288 h 3676248"/>
                  <a:gd name="connsiteX31" fmla="*/ 894398 w 2331720"/>
                  <a:gd name="connsiteY31" fmla="*/ 722542 h 3676248"/>
                  <a:gd name="connsiteX32" fmla="*/ 906400 w 2331720"/>
                  <a:gd name="connsiteY32" fmla="*/ 734544 h 3676248"/>
                  <a:gd name="connsiteX33" fmla="*/ 1425321 w 2331720"/>
                  <a:gd name="connsiteY33" fmla="*/ 734544 h 3676248"/>
                  <a:gd name="connsiteX34" fmla="*/ 1437323 w 2331720"/>
                  <a:gd name="connsiteY34" fmla="*/ 722542 h 3676248"/>
                  <a:gd name="connsiteX35" fmla="*/ 1437323 w 2331720"/>
                  <a:gd name="connsiteY35" fmla="*/ 567288 h 3676248"/>
                  <a:gd name="connsiteX36" fmla="*/ 2124057 w 2331720"/>
                  <a:gd name="connsiteY36" fmla="*/ 567288 h 3676248"/>
                  <a:gd name="connsiteX37" fmla="*/ 2331720 w 2331720"/>
                  <a:gd name="connsiteY37" fmla="*/ 774951 h 3676248"/>
                  <a:gd name="connsiteX38" fmla="*/ 2331720 w 2331720"/>
                  <a:gd name="connsiteY38" fmla="*/ 3468585 h 3676248"/>
                  <a:gd name="connsiteX39" fmla="*/ 2124057 w 2331720"/>
                  <a:gd name="connsiteY39" fmla="*/ 3676248 h 3676248"/>
                  <a:gd name="connsiteX40" fmla="*/ 207663 w 2331720"/>
                  <a:gd name="connsiteY40" fmla="*/ 3676248 h 3676248"/>
                  <a:gd name="connsiteX41" fmla="*/ 0 w 2331720"/>
                  <a:gd name="connsiteY41" fmla="*/ 3468585 h 3676248"/>
                  <a:gd name="connsiteX42" fmla="*/ 0 w 2331720"/>
                  <a:gd name="connsiteY42" fmla="*/ 774951 h 3676248"/>
                  <a:gd name="connsiteX43" fmla="*/ 207663 w 2331720"/>
                  <a:gd name="connsiteY43" fmla="*/ 567288 h 3676248"/>
                  <a:gd name="connsiteX44" fmla="*/ 1165861 w 2331720"/>
                  <a:gd name="connsiteY44" fmla="*/ 471845 h 3676248"/>
                  <a:gd name="connsiteX45" fmla="*/ 1067753 w 2331720"/>
                  <a:gd name="connsiteY45" fmla="*/ 569953 h 3676248"/>
                  <a:gd name="connsiteX46" fmla="*/ 1165861 w 2331720"/>
                  <a:gd name="connsiteY46" fmla="*/ 668061 h 3676248"/>
                  <a:gd name="connsiteX47" fmla="*/ 1263969 w 2331720"/>
                  <a:gd name="connsiteY47" fmla="*/ 569953 h 3676248"/>
                  <a:gd name="connsiteX48" fmla="*/ 1165861 w 2331720"/>
                  <a:gd name="connsiteY48" fmla="*/ 471845 h 3676248"/>
                  <a:gd name="connsiteX49" fmla="*/ 925402 w 2331720"/>
                  <a:gd name="connsiteY49" fmla="*/ 419076 h 3676248"/>
                  <a:gd name="connsiteX50" fmla="*/ 1406318 w 2331720"/>
                  <a:gd name="connsiteY50" fmla="*/ 419076 h 3676248"/>
                  <a:gd name="connsiteX51" fmla="*/ 1417320 w 2331720"/>
                  <a:gd name="connsiteY51" fmla="*/ 430078 h 3676248"/>
                  <a:gd name="connsiteX52" fmla="*/ 1417320 w 2331720"/>
                  <a:gd name="connsiteY52" fmla="*/ 709826 h 3676248"/>
                  <a:gd name="connsiteX53" fmla="*/ 1406318 w 2331720"/>
                  <a:gd name="connsiteY53" fmla="*/ 720828 h 3676248"/>
                  <a:gd name="connsiteX54" fmla="*/ 925402 w 2331720"/>
                  <a:gd name="connsiteY54" fmla="*/ 720828 h 3676248"/>
                  <a:gd name="connsiteX55" fmla="*/ 914400 w 2331720"/>
                  <a:gd name="connsiteY55" fmla="*/ 709826 h 3676248"/>
                  <a:gd name="connsiteX56" fmla="*/ 914400 w 2331720"/>
                  <a:gd name="connsiteY56" fmla="*/ 430078 h 3676248"/>
                  <a:gd name="connsiteX57" fmla="*/ 925402 w 2331720"/>
                  <a:gd name="connsiteY57" fmla="*/ 419076 h 3676248"/>
                  <a:gd name="connsiteX58" fmla="*/ 657701 w 2331720"/>
                  <a:gd name="connsiteY58" fmla="*/ 0 h 3676248"/>
                  <a:gd name="connsiteX59" fmla="*/ 1044535 w 2331720"/>
                  <a:gd name="connsiteY59" fmla="*/ 0 h 3676248"/>
                  <a:gd name="connsiteX60" fmla="*/ 1165860 w 2331720"/>
                  <a:gd name="connsiteY60" fmla="*/ 137192 h 3676248"/>
                  <a:gd name="connsiteX61" fmla="*/ 1287185 w 2331720"/>
                  <a:gd name="connsiteY61" fmla="*/ 0 h 3676248"/>
                  <a:gd name="connsiteX62" fmla="*/ 1674019 w 2331720"/>
                  <a:gd name="connsiteY62" fmla="*/ 0 h 3676248"/>
                  <a:gd name="connsiteX63" fmla="*/ 1417896 w 2331720"/>
                  <a:gd name="connsiteY63" fmla="*/ 395838 h 3676248"/>
                  <a:gd name="connsiteX64" fmla="*/ 913824 w 2331720"/>
                  <a:gd name="connsiteY64" fmla="*/ 395838 h 3676248"/>
                  <a:gd name="connsiteX65" fmla="*/ 657701 w 2331720"/>
                  <a:gd name="connsiteY65" fmla="*/ 0 h 367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331720" h="3676248">
                    <a:moveTo>
                      <a:pt x="785265" y="1981892"/>
                    </a:moveTo>
                    <a:cubicBezTo>
                      <a:pt x="872246" y="2096903"/>
                      <a:pt x="1010508" y="2170079"/>
                      <a:pt x="1165860" y="2170079"/>
                    </a:cubicBezTo>
                    <a:cubicBezTo>
                      <a:pt x="1321213" y="2170079"/>
                      <a:pt x="1459474" y="2096903"/>
                      <a:pt x="1546455" y="1981892"/>
                    </a:cubicBezTo>
                    <a:cubicBezTo>
                      <a:pt x="1785440" y="2003951"/>
                      <a:pt x="1971675" y="2205654"/>
                      <a:pt x="1971675" y="2450854"/>
                    </a:cubicBezTo>
                    <a:lnTo>
                      <a:pt x="1935128" y="2725830"/>
                    </a:lnTo>
                    <a:lnTo>
                      <a:pt x="360045" y="2725830"/>
                    </a:lnTo>
                    <a:lnTo>
                      <a:pt x="360045" y="2450854"/>
                    </a:lnTo>
                    <a:cubicBezTo>
                      <a:pt x="360045" y="2205654"/>
                      <a:pt x="546281" y="2003951"/>
                      <a:pt x="785265" y="1981892"/>
                    </a:cubicBezTo>
                    <a:close/>
                    <a:moveTo>
                      <a:pt x="1165860" y="1190671"/>
                    </a:moveTo>
                    <a:cubicBezTo>
                      <a:pt x="1404424" y="1190671"/>
                      <a:pt x="1597819" y="1384066"/>
                      <a:pt x="1597819" y="1622630"/>
                    </a:cubicBezTo>
                    <a:cubicBezTo>
                      <a:pt x="1597819" y="1861194"/>
                      <a:pt x="1404424" y="2054589"/>
                      <a:pt x="1165860" y="2054589"/>
                    </a:cubicBezTo>
                    <a:cubicBezTo>
                      <a:pt x="927296" y="2054589"/>
                      <a:pt x="733901" y="1861194"/>
                      <a:pt x="733901" y="1622630"/>
                    </a:cubicBezTo>
                    <a:cubicBezTo>
                      <a:pt x="733901" y="1384066"/>
                      <a:pt x="927296" y="1190671"/>
                      <a:pt x="1165860" y="1190671"/>
                    </a:cubicBezTo>
                    <a:close/>
                    <a:moveTo>
                      <a:pt x="243129" y="976862"/>
                    </a:moveTo>
                    <a:cubicBezTo>
                      <a:pt x="220113" y="976862"/>
                      <a:pt x="201454" y="995521"/>
                      <a:pt x="201454" y="1018537"/>
                    </a:cubicBezTo>
                    <a:lnTo>
                      <a:pt x="201454" y="2773512"/>
                    </a:lnTo>
                    <a:cubicBezTo>
                      <a:pt x="201454" y="2796528"/>
                      <a:pt x="220113" y="2815187"/>
                      <a:pt x="243129" y="2815187"/>
                    </a:cubicBezTo>
                    <a:lnTo>
                      <a:pt x="2088591" y="2815187"/>
                    </a:lnTo>
                    <a:cubicBezTo>
                      <a:pt x="2111607" y="2815187"/>
                      <a:pt x="2130266" y="2796528"/>
                      <a:pt x="2130266" y="2773512"/>
                    </a:cubicBezTo>
                    <a:lnTo>
                      <a:pt x="2130266" y="1018537"/>
                    </a:lnTo>
                    <a:cubicBezTo>
                      <a:pt x="2130266" y="995521"/>
                      <a:pt x="2111607" y="976862"/>
                      <a:pt x="2088591" y="976862"/>
                    </a:cubicBezTo>
                    <a:lnTo>
                      <a:pt x="243129" y="976862"/>
                    </a:lnTo>
                    <a:close/>
                    <a:moveTo>
                      <a:pt x="750570" y="756517"/>
                    </a:moveTo>
                    <a:cubicBezTo>
                      <a:pt x="727424" y="756517"/>
                      <a:pt x="708660" y="775281"/>
                      <a:pt x="708660" y="798427"/>
                    </a:cubicBezTo>
                    <a:cubicBezTo>
                      <a:pt x="708660" y="821573"/>
                      <a:pt x="727424" y="840337"/>
                      <a:pt x="750570" y="840337"/>
                    </a:cubicBezTo>
                    <a:lnTo>
                      <a:pt x="1581150" y="840337"/>
                    </a:lnTo>
                    <a:cubicBezTo>
                      <a:pt x="1604296" y="840337"/>
                      <a:pt x="1623060" y="821573"/>
                      <a:pt x="1623060" y="798427"/>
                    </a:cubicBezTo>
                    <a:cubicBezTo>
                      <a:pt x="1623060" y="775281"/>
                      <a:pt x="1604296" y="756517"/>
                      <a:pt x="1581150" y="756517"/>
                    </a:cubicBezTo>
                    <a:lnTo>
                      <a:pt x="750570" y="756517"/>
                    </a:lnTo>
                    <a:close/>
                    <a:moveTo>
                      <a:pt x="207663" y="567288"/>
                    </a:moveTo>
                    <a:lnTo>
                      <a:pt x="894398" y="567288"/>
                    </a:lnTo>
                    <a:lnTo>
                      <a:pt x="894398" y="722542"/>
                    </a:lnTo>
                    <a:cubicBezTo>
                      <a:pt x="894398" y="729171"/>
                      <a:pt x="899771" y="734544"/>
                      <a:pt x="906400" y="734544"/>
                    </a:cubicBezTo>
                    <a:lnTo>
                      <a:pt x="1425321" y="734544"/>
                    </a:lnTo>
                    <a:cubicBezTo>
                      <a:pt x="1431950" y="734544"/>
                      <a:pt x="1437323" y="729171"/>
                      <a:pt x="1437323" y="722542"/>
                    </a:cubicBezTo>
                    <a:lnTo>
                      <a:pt x="1437323" y="567288"/>
                    </a:lnTo>
                    <a:lnTo>
                      <a:pt x="2124057" y="567288"/>
                    </a:lnTo>
                    <a:cubicBezTo>
                      <a:pt x="2238746" y="567288"/>
                      <a:pt x="2331720" y="660262"/>
                      <a:pt x="2331720" y="774951"/>
                    </a:cubicBezTo>
                    <a:lnTo>
                      <a:pt x="2331720" y="3468585"/>
                    </a:lnTo>
                    <a:cubicBezTo>
                      <a:pt x="2331720" y="3583274"/>
                      <a:pt x="2238746" y="3676248"/>
                      <a:pt x="2124057" y="3676248"/>
                    </a:cubicBezTo>
                    <a:lnTo>
                      <a:pt x="207663" y="3676248"/>
                    </a:lnTo>
                    <a:cubicBezTo>
                      <a:pt x="92974" y="3676248"/>
                      <a:pt x="0" y="3583274"/>
                      <a:pt x="0" y="3468585"/>
                    </a:cubicBezTo>
                    <a:lnTo>
                      <a:pt x="0" y="774951"/>
                    </a:lnTo>
                    <a:cubicBezTo>
                      <a:pt x="0" y="660262"/>
                      <a:pt x="92974" y="567288"/>
                      <a:pt x="207663" y="567288"/>
                    </a:cubicBezTo>
                    <a:close/>
                    <a:moveTo>
                      <a:pt x="1165861" y="471845"/>
                    </a:moveTo>
                    <a:cubicBezTo>
                      <a:pt x="1111677" y="471845"/>
                      <a:pt x="1067753" y="515769"/>
                      <a:pt x="1067753" y="569953"/>
                    </a:cubicBezTo>
                    <a:cubicBezTo>
                      <a:pt x="1067753" y="624137"/>
                      <a:pt x="1111677" y="668061"/>
                      <a:pt x="1165861" y="668061"/>
                    </a:cubicBezTo>
                    <a:cubicBezTo>
                      <a:pt x="1220045" y="668061"/>
                      <a:pt x="1263969" y="624137"/>
                      <a:pt x="1263969" y="569953"/>
                    </a:cubicBezTo>
                    <a:cubicBezTo>
                      <a:pt x="1263969" y="515769"/>
                      <a:pt x="1220045" y="471845"/>
                      <a:pt x="1165861" y="471845"/>
                    </a:cubicBezTo>
                    <a:close/>
                    <a:moveTo>
                      <a:pt x="925402" y="419076"/>
                    </a:moveTo>
                    <a:lnTo>
                      <a:pt x="1406318" y="419076"/>
                    </a:lnTo>
                    <a:cubicBezTo>
                      <a:pt x="1412394" y="419076"/>
                      <a:pt x="1417320" y="424002"/>
                      <a:pt x="1417320" y="430078"/>
                    </a:cubicBezTo>
                    <a:lnTo>
                      <a:pt x="1417320" y="709826"/>
                    </a:lnTo>
                    <a:cubicBezTo>
                      <a:pt x="1417320" y="715902"/>
                      <a:pt x="1412394" y="720828"/>
                      <a:pt x="1406318" y="720828"/>
                    </a:cubicBezTo>
                    <a:lnTo>
                      <a:pt x="925402" y="720828"/>
                    </a:lnTo>
                    <a:cubicBezTo>
                      <a:pt x="919326" y="720828"/>
                      <a:pt x="914400" y="715902"/>
                      <a:pt x="914400" y="709826"/>
                    </a:cubicBezTo>
                    <a:lnTo>
                      <a:pt x="914400" y="430078"/>
                    </a:lnTo>
                    <a:cubicBezTo>
                      <a:pt x="914400" y="424002"/>
                      <a:pt x="919326" y="419076"/>
                      <a:pt x="925402" y="419076"/>
                    </a:cubicBezTo>
                    <a:close/>
                    <a:moveTo>
                      <a:pt x="657701" y="0"/>
                    </a:moveTo>
                    <a:lnTo>
                      <a:pt x="1044535" y="0"/>
                    </a:lnTo>
                    <a:lnTo>
                      <a:pt x="1165860" y="137192"/>
                    </a:lnTo>
                    <a:lnTo>
                      <a:pt x="1287185" y="0"/>
                    </a:lnTo>
                    <a:lnTo>
                      <a:pt x="1674019" y="0"/>
                    </a:lnTo>
                    <a:lnTo>
                      <a:pt x="1417896" y="395838"/>
                    </a:lnTo>
                    <a:lnTo>
                      <a:pt x="913824" y="395838"/>
                    </a:lnTo>
                    <a:lnTo>
                      <a:pt x="657701" y="0"/>
                    </a:lnTo>
                    <a:close/>
                  </a:path>
                </a:pathLst>
              </a:cu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3260" tIns="93260" rIns="93260" bIns="93260" numCol="1" spcCol="0" rtlCol="0" fromWordArt="0" anchor="b" anchorCtr="0" forceAA="0" compatLnSpc="1">
                <a:prstTxWarp prst="textNoShape">
                  <a:avLst/>
                </a:prstTxWarp>
                <a:noAutofit/>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r" defTabSz="932559">
                  <a:defRPr/>
                </a:pPr>
                <a:endParaRPr lang="en-US" sz="2448" dirty="0">
                  <a:solidFill>
                    <a:srgbClr val="505050"/>
                  </a:solidFill>
                  <a:latin typeface="Segoe UI Light"/>
                </a:endParaRPr>
              </a:p>
            </p:txBody>
          </p:sp>
        </p:grpSp>
      </p:grpSp>
      <p:sp>
        <p:nvSpPr>
          <p:cNvPr id="130" name="Rectangle 129">
            <a:extLst>
              <a:ext uri="{FF2B5EF4-FFF2-40B4-BE49-F238E27FC236}">
                <a16:creationId xmlns:a16="http://schemas.microsoft.com/office/drawing/2014/main" id="{608EECBE-DCFC-1B45-B28E-4C630791B71F}"/>
              </a:ext>
            </a:extLst>
          </p:cNvPr>
          <p:cNvSpPr/>
          <p:nvPr/>
        </p:nvSpPr>
        <p:spPr bwMode="auto">
          <a:xfrm>
            <a:off x="274286" y="1671927"/>
            <a:ext cx="1196705" cy="475868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Rectangle 130">
            <a:extLst>
              <a:ext uri="{FF2B5EF4-FFF2-40B4-BE49-F238E27FC236}">
                <a16:creationId xmlns:a16="http://schemas.microsoft.com/office/drawing/2014/main" id="{ACF75807-DB95-9E46-B58D-98722DDBF8CA}"/>
              </a:ext>
            </a:extLst>
          </p:cNvPr>
          <p:cNvSpPr/>
          <p:nvPr/>
        </p:nvSpPr>
        <p:spPr bwMode="auto">
          <a:xfrm>
            <a:off x="89" y="1649991"/>
            <a:ext cx="549997" cy="521301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2" name="Rectangle 131">
            <a:extLst>
              <a:ext uri="{FF2B5EF4-FFF2-40B4-BE49-F238E27FC236}">
                <a16:creationId xmlns:a16="http://schemas.microsoft.com/office/drawing/2014/main" id="{703DDFF3-AA9C-E44F-B5DA-B7908338A1A8}"/>
              </a:ext>
            </a:extLst>
          </p:cNvPr>
          <p:cNvSpPr/>
          <p:nvPr/>
        </p:nvSpPr>
        <p:spPr>
          <a:xfrm>
            <a:off x="6671431" y="0"/>
            <a:ext cx="5822315" cy="6994525"/>
          </a:xfrm>
          <a:prstGeom prst="rect">
            <a:avLst/>
          </a:prstGeom>
          <a:solidFill>
            <a:srgbClr val="253B5D">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Warning_E7BA" title="Icon of a triangle with an exclaimation point inside">
            <a:extLst>
              <a:ext uri="{FF2B5EF4-FFF2-40B4-BE49-F238E27FC236}">
                <a16:creationId xmlns:a16="http://schemas.microsoft.com/office/drawing/2014/main" id="{751E9F30-4DF3-8D41-8CB9-F0E57FB16384}"/>
              </a:ext>
            </a:extLst>
          </p:cNvPr>
          <p:cNvSpPr>
            <a:spLocks noChangeAspect="1" noEditPoints="1"/>
          </p:cNvSpPr>
          <p:nvPr/>
        </p:nvSpPr>
        <p:spPr bwMode="auto">
          <a:xfrm>
            <a:off x="763975" y="2295933"/>
            <a:ext cx="365574" cy="365760"/>
          </a:xfrm>
          <a:custGeom>
            <a:avLst/>
            <a:gdLst>
              <a:gd name="T0" fmla="*/ 0 w 3939"/>
              <a:gd name="T1" fmla="*/ 3941 h 3941"/>
              <a:gd name="T2" fmla="*/ 1970 w 3939"/>
              <a:gd name="T3" fmla="*/ 0 h 3941"/>
              <a:gd name="T4" fmla="*/ 3939 w 3939"/>
              <a:gd name="T5" fmla="*/ 3941 h 3941"/>
              <a:gd name="T6" fmla="*/ 0 w 3939"/>
              <a:gd name="T7" fmla="*/ 3941 h 3941"/>
              <a:gd name="T8" fmla="*/ 1970 w 3939"/>
              <a:gd name="T9" fmla="*/ 1144 h 3941"/>
              <a:gd name="T10" fmla="*/ 1970 w 3939"/>
              <a:gd name="T11" fmla="*/ 2911 h 3941"/>
              <a:gd name="T12" fmla="*/ 1970 w 3939"/>
              <a:gd name="T13" fmla="*/ 3205 h 3941"/>
              <a:gd name="T14" fmla="*/ 1970 w 3939"/>
              <a:gd name="T15" fmla="*/ 3500 h 3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39" h="3941">
                <a:moveTo>
                  <a:pt x="0" y="3941"/>
                </a:moveTo>
                <a:lnTo>
                  <a:pt x="1970" y="0"/>
                </a:lnTo>
                <a:lnTo>
                  <a:pt x="3939" y="3941"/>
                </a:lnTo>
                <a:lnTo>
                  <a:pt x="0" y="3941"/>
                </a:lnTo>
                <a:moveTo>
                  <a:pt x="1970" y="1144"/>
                </a:moveTo>
                <a:lnTo>
                  <a:pt x="1970" y="2911"/>
                </a:lnTo>
                <a:moveTo>
                  <a:pt x="1970" y="3205"/>
                </a:moveTo>
                <a:lnTo>
                  <a:pt x="1970" y="3500"/>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lin ang="5400000" scaled="1"/>
              </a:gradFill>
            </a:endParaRPr>
          </a:p>
        </p:txBody>
      </p:sp>
      <p:sp>
        <p:nvSpPr>
          <p:cNvPr id="134" name="monitor_3" title="Icon of a monitor with a checkmark on the lower right corner">
            <a:extLst>
              <a:ext uri="{FF2B5EF4-FFF2-40B4-BE49-F238E27FC236}">
                <a16:creationId xmlns:a16="http://schemas.microsoft.com/office/drawing/2014/main" id="{2E40B2D6-EE9E-6541-AD5E-039B54319150}"/>
              </a:ext>
            </a:extLst>
          </p:cNvPr>
          <p:cNvSpPr>
            <a:spLocks noChangeAspect="1" noEditPoints="1"/>
          </p:cNvSpPr>
          <p:nvPr/>
        </p:nvSpPr>
        <p:spPr bwMode="auto">
          <a:xfrm>
            <a:off x="709217" y="3316102"/>
            <a:ext cx="456071" cy="365760"/>
          </a:xfrm>
          <a:custGeom>
            <a:avLst/>
            <a:gdLst>
              <a:gd name="T0" fmla="*/ 404 w 404"/>
              <a:gd name="T1" fmla="*/ 223 h 324"/>
              <a:gd name="T2" fmla="*/ 304 w 404"/>
              <a:gd name="T3" fmla="*/ 324 h 324"/>
              <a:gd name="T4" fmla="*/ 256 w 404"/>
              <a:gd name="T5" fmla="*/ 276 h 324"/>
              <a:gd name="T6" fmla="*/ 386 w 404"/>
              <a:gd name="T7" fmla="*/ 171 h 324"/>
              <a:gd name="T8" fmla="*/ 386 w 404"/>
              <a:gd name="T9" fmla="*/ 0 h 324"/>
              <a:gd name="T10" fmla="*/ 0 w 404"/>
              <a:gd name="T11" fmla="*/ 0 h 324"/>
              <a:gd name="T12" fmla="*/ 0 w 404"/>
              <a:gd name="T13" fmla="*/ 223 h 324"/>
              <a:gd name="T14" fmla="*/ 330 w 404"/>
              <a:gd name="T15" fmla="*/ 223 h 324"/>
              <a:gd name="T16" fmla="*/ 117 w 404"/>
              <a:gd name="T17" fmla="*/ 285 h 324"/>
              <a:gd name="T18" fmla="*/ 190 w 404"/>
              <a:gd name="T19" fmla="*/ 285 h 324"/>
              <a:gd name="T20" fmla="*/ 190 w 404"/>
              <a:gd name="T21" fmla="*/ 223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324">
                <a:moveTo>
                  <a:pt x="404" y="223"/>
                </a:moveTo>
                <a:lnTo>
                  <a:pt x="304" y="324"/>
                </a:lnTo>
                <a:lnTo>
                  <a:pt x="256" y="276"/>
                </a:lnTo>
                <a:moveTo>
                  <a:pt x="386" y="171"/>
                </a:moveTo>
                <a:lnTo>
                  <a:pt x="386" y="0"/>
                </a:lnTo>
                <a:lnTo>
                  <a:pt x="0" y="0"/>
                </a:lnTo>
                <a:lnTo>
                  <a:pt x="0" y="223"/>
                </a:lnTo>
                <a:lnTo>
                  <a:pt x="330" y="223"/>
                </a:lnTo>
                <a:moveTo>
                  <a:pt x="117" y="285"/>
                </a:moveTo>
                <a:lnTo>
                  <a:pt x="190" y="285"/>
                </a:lnTo>
                <a:lnTo>
                  <a:pt x="190" y="223"/>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35" name="list_4" title="Icon of a checklist">
            <a:extLst>
              <a:ext uri="{FF2B5EF4-FFF2-40B4-BE49-F238E27FC236}">
                <a16:creationId xmlns:a16="http://schemas.microsoft.com/office/drawing/2014/main" id="{6C805A3A-12EC-5F4A-98E4-F17536970B06}"/>
              </a:ext>
            </a:extLst>
          </p:cNvPr>
          <p:cNvSpPr>
            <a:spLocks noChangeAspect="1" noEditPoints="1"/>
          </p:cNvSpPr>
          <p:nvPr/>
        </p:nvSpPr>
        <p:spPr bwMode="auto">
          <a:xfrm>
            <a:off x="644124" y="4411125"/>
            <a:ext cx="541153" cy="36576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36" name="Lock" title="Icon of a padlock">
            <a:extLst>
              <a:ext uri="{FF2B5EF4-FFF2-40B4-BE49-F238E27FC236}">
                <a16:creationId xmlns:a16="http://schemas.microsoft.com/office/drawing/2014/main" id="{F2DF18B5-496F-E849-8417-34DF48637A16}"/>
              </a:ext>
            </a:extLst>
          </p:cNvPr>
          <p:cNvSpPr>
            <a:spLocks noChangeAspect="1" noEditPoints="1"/>
          </p:cNvSpPr>
          <p:nvPr/>
        </p:nvSpPr>
        <p:spPr bwMode="auto">
          <a:xfrm>
            <a:off x="805467" y="5403488"/>
            <a:ext cx="327121" cy="457200"/>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0250568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WHITE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ORANGE_1" id="{BEC7B18E-1F6E-4784-A28A-0112388FCABA}" vid="{0F84BE42-0756-4373-9F14-0BEB63C558DF}"/>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3_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01.potx" id="{85FDBBA0-EF23-4239-B210-6D16F248693D}" vid="{CD38365E-7401-4665-AF36-7000951ED6D4}"/>
    </a:ext>
  </a:extLst>
</a:theme>
</file>

<file path=ppt/theme/theme3.xml><?xml version="1.0" encoding="utf-8"?>
<a:theme xmlns:a="http://schemas.openxmlformats.org/drawingml/2006/main" name="2018 Architect Boot Camp">
  <a:themeElements>
    <a:clrScheme name="ICB2">
      <a:dk1>
        <a:srgbClr val="434343"/>
      </a:dk1>
      <a:lt1>
        <a:sysClr val="window" lastClr="FFFFFF"/>
      </a:lt1>
      <a:dk2>
        <a:srgbClr val="434343"/>
      </a:dk2>
      <a:lt2>
        <a:srgbClr val="B4B4B4"/>
      </a:lt2>
      <a:accent1>
        <a:srgbClr val="002050"/>
      </a:accent1>
      <a:accent2>
        <a:srgbClr val="0072C6"/>
      </a:accent2>
      <a:accent3>
        <a:srgbClr val="00BCF2"/>
      </a:accent3>
      <a:accent4>
        <a:srgbClr val="B3EBFB"/>
      </a:accent4>
      <a:accent5>
        <a:srgbClr val="B3EBFB"/>
      </a:accent5>
      <a:accent6>
        <a:srgbClr val="89C400"/>
      </a:accent6>
      <a:hlink>
        <a:srgbClr val="00B0F0"/>
      </a:hlink>
      <a:folHlink>
        <a:srgbClr val="00B0F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BLUE_2015_4.potx" id="{280B0584-D3E0-4FDF-AF7B-DC9201B1C6A4}" vid="{BD0412F3-0F64-434F-968B-D425D17D0172}"/>
    </a:ext>
  </a:extLst>
</a:theme>
</file>

<file path=ppt/theme/theme4.xml><?xml version="1.0" encoding="utf-8"?>
<a:theme xmlns:a="http://schemas.openxmlformats.org/drawingml/2006/main" name="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5.xml><?xml version="1.0" encoding="utf-8"?>
<a:theme xmlns:a="http://schemas.openxmlformats.org/drawingml/2006/main" name="4_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01.potx" id="{85FDBBA0-EF23-4239-B210-6D16F248693D}" vid="{CD38365E-7401-4665-AF36-7000951ED6D4}"/>
    </a:ext>
  </a:extLst>
</a:theme>
</file>

<file path=ppt/theme/theme6.xml><?xml version="1.0" encoding="utf-8"?>
<a:theme xmlns:a="http://schemas.openxmlformats.org/drawingml/2006/main" name="1_WHITE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ORANGE_1" id="{BEC7B18E-1F6E-4784-A28A-0112388FCABA}" vid="{0F84BE42-0756-4373-9F14-0BEB63C558DF}"/>
    </a:ext>
  </a:extLst>
</a:theme>
</file>

<file path=ppt/theme/theme7.xml><?xml version="1.0" encoding="utf-8"?>
<a:theme xmlns:a="http://schemas.openxmlformats.org/drawingml/2006/main" name="Azure Theme Master">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NEW Azure Theme" id="{50755743-EDDC-453D-93A4-622192AAE17F}" vid="{9E8F7185-5D02-4120-9807-C454A5389155}"/>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Template.potx" id="{BD16E044-32EE-499D-926A-412748656A2A}" vid="{84C2CAB7-A3B3-4228-922A-473CBB91664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4EB56A014601647A8A96FC1FEAD7A4D" ma:contentTypeVersion="12" ma:contentTypeDescription="Create a new document." ma:contentTypeScope="" ma:versionID="039d7d63a445aa03b8bd7f7ada1479db">
  <xsd:schema xmlns:xsd="http://www.w3.org/2001/XMLSchema" xmlns:xs="http://www.w3.org/2001/XMLSchema" xmlns:p="http://schemas.microsoft.com/office/2006/metadata/properties" xmlns:ns2="9f9f0ed7-b6e7-4e0d-9b4d-b4e73fb1e1ba" xmlns:ns3="5d0a0686-a3c6-401e-8596-31c6446e2673" targetNamespace="http://schemas.microsoft.com/office/2006/metadata/properties" ma:root="true" ma:fieldsID="582baf147af40f8fdb4c1d5a9911735e" ns2:_="" ns3:_="">
    <xsd:import namespace="9f9f0ed7-b6e7-4e0d-9b4d-b4e73fb1e1ba"/>
    <xsd:import namespace="5d0a0686-a3c6-401e-8596-31c6446e267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AutoKeyPoints" minOccurs="0"/>
                <xsd:element ref="ns2:MediaServiceKeyPoints" minOccurs="0"/>
                <xsd:element ref="ns2:MediaServiceDateTaken" minOccurs="0"/>
                <xsd:element ref="ns2:MediaServiceGenerationTime" minOccurs="0"/>
                <xsd:element ref="ns2:MediaServiceEventHashCode" minOccurs="0"/>
                <xsd:element ref="ns2:MediaServiceLocation"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f9f0ed7-b6e7-4e0d-9b4d-b4e73fb1e1b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fals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d0a0686-a3c6-401e-8596-31c6446e267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9f9f0ed7-b6e7-4e0d-9b4d-b4e73fb1e1ba" xsi:nil="true"/>
  </documentManagement>
</p:properties>
</file>

<file path=customXml/itemProps1.xml><?xml version="1.0" encoding="utf-8"?>
<ds:datastoreItem xmlns:ds="http://schemas.openxmlformats.org/officeDocument/2006/customXml" ds:itemID="{A74C5160-ED37-4EED-A9FF-BCE295610903}"/>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ad3ee108-5501-452e-a9d7-d1cad88f9598"/>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0d923eac-bfb4-4245-8744-7b25224dfe7c"/>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680</TotalTime>
  <Words>4328</Words>
  <Application>Microsoft Office PowerPoint</Application>
  <PresentationFormat>Custom</PresentationFormat>
  <Paragraphs>531</Paragraphs>
  <Slides>39</Slides>
  <Notes>25</Notes>
  <HiddenSlides>9</HiddenSlides>
  <MMClips>0</MMClips>
  <ScaleCrop>false</ScaleCrop>
  <HeadingPairs>
    <vt:vector size="4" baseType="variant">
      <vt:variant>
        <vt:lpstr>Theme</vt:lpstr>
      </vt:variant>
      <vt:variant>
        <vt:i4>9</vt:i4>
      </vt:variant>
      <vt:variant>
        <vt:lpstr>Slide Titles</vt:lpstr>
      </vt:variant>
      <vt:variant>
        <vt:i4>39</vt:i4>
      </vt:variant>
    </vt:vector>
  </HeadingPairs>
  <TitlesOfParts>
    <vt:vector size="48" baseType="lpstr">
      <vt:lpstr>WHITE TEMPLATE</vt:lpstr>
      <vt:lpstr>3_WHITE TEMPLATE</vt:lpstr>
      <vt:lpstr>2018 Architect Boot Camp</vt:lpstr>
      <vt:lpstr>Dynamics 365</vt:lpstr>
      <vt:lpstr>4_WHITE TEMPLATE</vt:lpstr>
      <vt:lpstr>1_WHITE TEMPLATE</vt:lpstr>
      <vt:lpstr>Azure Theme Master</vt:lpstr>
      <vt:lpstr>Office Theme</vt:lpstr>
      <vt:lpstr>9-51052_Microsoft_Ready_Template_Light</vt:lpstr>
      <vt:lpstr>PowerPoint Presentation</vt:lpstr>
      <vt:lpstr>PowerPoint Presentation</vt:lpstr>
      <vt:lpstr>Cloud Adoption Framework for Azure Making Governance Easier</vt:lpstr>
      <vt:lpstr>Agenda</vt:lpstr>
      <vt:lpstr>Partner overview slide</vt:lpstr>
      <vt:lpstr>PowerPoint Presentation</vt:lpstr>
      <vt:lpstr>Microsoft Cloud Adoption Framework for Azure</vt:lpstr>
      <vt:lpstr>Microsoft Cloud Adoption Framework for Azure</vt:lpstr>
      <vt:lpstr>The major drivers for  IT Governance</vt:lpstr>
      <vt:lpstr>How Do I Get Started?</vt:lpstr>
      <vt:lpstr>PowerPoint Presentation</vt:lpstr>
      <vt:lpstr>How Do I Get Started?</vt:lpstr>
      <vt:lpstr>PowerPoint Presentation</vt:lpstr>
      <vt:lpstr>PowerPoint Presentation</vt:lpstr>
      <vt:lpstr>PowerPoint Presentation</vt:lpstr>
      <vt:lpstr>Pop Quiz</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Engineering Migration Study – ITDM Draft</dc:title>
  <dc:creator>User</dc:creator>
  <cp:lastModifiedBy>Kristen Baker</cp:lastModifiedBy>
  <cp:revision>38</cp:revision>
  <dcterms:modified xsi:type="dcterms:W3CDTF">2019-09-27T00:56:11Z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0x010100F4EB56A014601647A8A96FC1FEAD7A4D</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307;#Visual Identity|0d7b1aaf-adb9-4549-87f2-04218945c815;#355;#brand guidelines|869c67fb-4ae4-4cf1-8315-33fbb28a6230;#354;#grid|73ed6bc3-bea5-40dd-b0db-3e7c85d29c98;#5;#brand management|cac76500-9e66-48d2-9431-ad8489b366f1;#308;#MSVID|dc886432-d75b-4970-</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v-stshay@microsoft.com</vt:lpwstr>
  </property>
  <property fmtid="{D5CDD505-2E9C-101B-9397-08002B2CF9AE}" pid="15" name="MSIP_Label_f42aa342-8706-4288-bd11-ebb85995028c_SetDate">
    <vt:lpwstr>2018-05-13T04:22:48.2523443Z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AuthorIds_UIVersion_13824">
    <vt:lpwstr>6</vt:lpwstr>
  </property>
  <property fmtid="{D5CDD505-2E9C-101B-9397-08002B2CF9AE}" pid="21" name="AuthorIds_UIVersion_1536">
    <vt:lpwstr>1</vt:lpwstr>
  </property>
  <property fmtid="{D5CDD505-2E9C-101B-9397-08002B2CF9AE}" pid="22" name="AuthorIds_UIVersion_3072">
    <vt:lpwstr>1</vt:lpwstr>
  </property>
</Properties>
</file>